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58" r:id="rId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is, Ragnhild" initials="RR" lastIdx="1" clrIdx="0">
    <p:extLst>
      <p:ext uri="{19B8F6BF-5375-455C-9EA6-DF929625EA0E}">
        <p15:presenceInfo xmlns:p15="http://schemas.microsoft.com/office/powerpoint/2012/main" userId="S::Ragnhild.Riis@basket.no::89749aa9-d361-4709-8af1-15aac1f79ad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5-15T19:03:10.705" idx="1">
    <p:pos x="328" y="58"/>
    <p:text>Presentert muntlig.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EF926F-9370-41D9-825C-3E7A21EFF60C}" type="datetimeFigureOut">
              <a:rPr lang="nb-NO" smtClean="0"/>
              <a:t>15.05.2020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B39042-1567-416F-AA97-07FF66206F4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7350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137CA88-B1CE-4251-A134-6FAD1A690C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3CF1E87-34A1-42BF-BD85-03C7317A60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FFCD6BD-1CF0-4622-87EC-7597A8779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F5A4-B358-41A8-B6E1-434F742B276C}" type="datetime1">
              <a:rPr lang="nb-NO" smtClean="0"/>
              <a:t>15.05.2020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CF1E723-5E50-4B54-B8B9-522C5A007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Presentert muntlig. 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DEDA8AC-C9AE-4E5B-9A7D-434C73305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EA409-8107-425E-9823-514F1F49C1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4813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BC13EC0-2F3C-4C62-9917-40AC00560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1703158E-4E26-4C08-86AC-92CF59F58C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A86512D-1CD4-49D0-B72C-FD1BA11AD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718C8-F324-4F1E-B03F-8909F9B1DB5B}" type="datetime1">
              <a:rPr lang="nb-NO" smtClean="0"/>
              <a:t>15.05.2020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6E4DB3A-50F8-42AC-9A84-9382903FC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Presentert muntlig. 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562E851-553F-4A80-89B5-48625D5FE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EA409-8107-425E-9823-514F1F49C1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2855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7B002B70-3CB9-4496-ADF9-C815288721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B2A552C4-9F58-48B8-A18A-031430440C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73DEF08-51BB-4649-A22E-6C4BAB186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869FB-E305-4E17-B3DE-C31BEDBFD818}" type="datetime1">
              <a:rPr lang="nb-NO" smtClean="0"/>
              <a:t>15.05.2020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D1D41CB-F071-4BD6-B85E-D34B0E36A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Presentert muntlig. 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5CD15BA-6C5C-423E-89FA-3D6B49347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EA409-8107-425E-9823-514F1F49C1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9896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81FD09F-10A3-42C3-8F2A-D886A2464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A9F2114-445F-4FE7-9E19-1E4B47EAC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5F2522B-099F-4506-B569-95F85C960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99B9B-9EB6-4F87-BD8B-03E55E94799F}" type="datetime1">
              <a:rPr lang="nb-NO" smtClean="0"/>
              <a:t>15.05.2020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8C1CF99-6365-484D-8415-7955740D7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Presentert muntlig. 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90AB706-5A83-4BCA-A50C-731DCD7C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EA409-8107-425E-9823-514F1F49C1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92793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04FA73D-36F7-465F-8E38-A8312CFB8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29A61A5-A4C6-40FA-B855-3FFDA22E6D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68E4F9C-F079-437A-9D15-A2F497A22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13B5F-5CF3-44A4-B451-785DF7903186}" type="datetime1">
              <a:rPr lang="nb-NO" smtClean="0"/>
              <a:t>15.05.2020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D790D8B-9820-4929-9B70-D6387C2E7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Presentert muntlig. 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78E639E-143B-4448-9090-9146054FA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EA409-8107-425E-9823-514F1F49C1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07081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1648FFD-3763-4EBB-A898-DD0687872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FD4E78B-9645-4E25-B7F6-45DDC06D46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A4D5564-C3B3-4FA4-A0F8-2CDCE57455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F1E1E96-40B9-4C09-A164-BA6FE72F4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01A3B-82EC-4D49-BBD5-A7AC6396FD03}" type="datetime1">
              <a:rPr lang="nb-NO" smtClean="0"/>
              <a:t>15.05.2020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C8C8044-6DFF-4DA5-8C51-FAA7C2D2E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Presentert muntlig. 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1FA5807-707C-4127-8435-60486BD71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EA409-8107-425E-9823-514F1F49C1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029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B961CB0-681F-42DF-9649-71FA2A7C6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E5591ED-BAAE-4A60-B5F4-2561A656D3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6EF8554-2E8B-4584-B0B0-7D545C424E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664CF34C-755B-4E30-8C72-07E510F3FC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724F4639-491A-4E9A-A253-85037E6466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D4CCA8C-FAA2-4D20-92E6-5AE7706D7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7CF5-43E1-47C9-86D0-838F8F23C931}" type="datetime1">
              <a:rPr lang="nb-NO" smtClean="0"/>
              <a:t>15.05.2020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B5564346-4CD1-4187-9D71-329436FDE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Presentert muntlig. 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9F46F506-4694-4306-AD4C-79B067804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EA409-8107-425E-9823-514F1F49C1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7123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C9AA39F-9A28-4EAF-8E8B-65484EFD9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C1586B60-1D30-4098-88FD-946245B22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4465-6160-4F68-B463-15C687C669E1}" type="datetime1">
              <a:rPr lang="nb-NO" smtClean="0"/>
              <a:t>15.05.2020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23CABAC8-29E8-4CB1-886A-276665E2B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Presentert muntlig. 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4DB531C-CC2E-457F-ABC2-17609D77C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EA409-8107-425E-9823-514F1F49C1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35755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542B87A-543C-49CD-BC47-C38077667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94401-EC54-4774-AEA2-8C28A4FAEF04}" type="datetime1">
              <a:rPr lang="nb-NO" smtClean="0"/>
              <a:t>15.05.2020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3717C4BD-3743-4DD5-9AC0-D7B24B4D8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Presentert muntlig. 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51CE7B4-4B39-4A84-BFF7-62EA3DC9D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EA409-8107-425E-9823-514F1F49C1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6088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EA09C9-5003-4501-ABAD-B767358BE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6E258B-B0AA-464B-B215-0FF56FA44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A9A6C84-D30C-4A4B-879A-4DC0225051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6DDA706-C05B-4010-A062-481006EB1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4BFA-F6EE-46C8-B204-8C8033ADD465}" type="datetime1">
              <a:rPr lang="nb-NO" smtClean="0"/>
              <a:t>15.05.2020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6F9B5B0-26A0-4949-BD5B-66DF5A2F8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Presentert muntlig. 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9F3B60D-6B6F-48E3-AE57-99A49732D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EA409-8107-425E-9823-514F1F49C1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6993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3C480B7-27FA-476F-807F-655B6983A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4C7F1964-633D-4331-A3CF-F49335996B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60254AA-A86F-4D49-902E-B9F90E042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6DDD0FA-537A-4D64-B19A-A9F3AEC2A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C6916-DD85-4C95-8697-6B2EB90FE032}" type="datetime1">
              <a:rPr lang="nb-NO" smtClean="0"/>
              <a:t>15.05.2020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C92CA9B-0C1A-4587-88F0-0632B1995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Presentert muntlig. 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9D662CD-F927-415F-B9EC-D0E576B1C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EA409-8107-425E-9823-514F1F49C1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2756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0B9AED54-6716-4B2B-83DD-E9AE99257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6928122-3215-4456-AC07-EF24BF4BF0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D23EE0E-9F40-42AB-BDC5-924B2913D8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66010-8076-4925-BEB7-141579FFC812}" type="datetime1">
              <a:rPr lang="nb-NO" smtClean="0"/>
              <a:t>15.05.2020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A19FBC1-341C-42C5-843F-EDECD18250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Presentert muntlig. 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F9C9885-1280-4284-81E4-4AFA42202A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EA409-8107-425E-9823-514F1F49C1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1875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2FA2D6A-FA33-4627-8F1B-CC224DEF3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-1913404"/>
            <a:ext cx="10515600" cy="1325563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BC08520-BEDC-4307-AC58-D02EB8272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1305"/>
            <a:ext cx="6316579" cy="447574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Nordre Follo Orientering arrangerer tilpasset trening for sine medlemmer i denne situasjonen vi er i nå. I tillegg legger de til rette for aktivitet for lokalbefolkningen gjennom Stolpejakten og </a:t>
            </a:r>
            <a:r>
              <a:rPr lang="nb-NO" dirty="0" err="1"/>
              <a:t>Skautravern</a:t>
            </a:r>
            <a:r>
              <a:rPr lang="nb-NO" dirty="0"/>
              <a:t>. </a:t>
            </a:r>
          </a:p>
          <a:p>
            <a:pPr marL="0" indent="0">
              <a:buNone/>
            </a:pPr>
            <a:r>
              <a:rPr lang="nb-NO" dirty="0"/>
              <a:t>Trening:</a:t>
            </a:r>
          </a:p>
          <a:p>
            <a:pPr marL="0" indent="0">
              <a:buNone/>
            </a:pPr>
            <a:r>
              <a:rPr lang="nb-NO" dirty="0"/>
              <a:t>Pga. koronasituasjonen arrangeres det ingen fellestreninger i regi av klubben. I </a:t>
            </a:r>
            <a:r>
              <a:rPr lang="nb-NO" dirty="0" err="1"/>
              <a:t>steden</a:t>
            </a:r>
            <a:r>
              <a:rPr lang="nb-NO" dirty="0"/>
              <a:t> tilbyr vi treningsløyper som kan brukes som egentrening. Det legges ut nye treningsløyper hver uke. Det er poster i skogen, men ingen stemplingsenheter. </a:t>
            </a:r>
          </a:p>
          <a:p>
            <a:pPr marL="0" indent="0">
              <a:buNone/>
            </a:pPr>
            <a:r>
              <a:rPr lang="nb-NO" dirty="0"/>
              <a:t>Tilbudet er gratis for alle medlemmer av Nordre Follo Orientering, men alle andre kan bruke løypen for 30 kr.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Eksempler på tilpasning:</a:t>
            </a:r>
          </a:p>
          <a:p>
            <a:pPr marL="0" indent="0">
              <a:buNone/>
            </a:pPr>
            <a:r>
              <a:rPr lang="nb-NO" i="1" dirty="0"/>
              <a:t>«Savner du </a:t>
            </a:r>
            <a:r>
              <a:rPr lang="nb-NO" i="1" dirty="0" err="1"/>
              <a:t>orienteringsvennene</a:t>
            </a:r>
            <a:r>
              <a:rPr lang="nb-NO" i="1" dirty="0"/>
              <a:t> dine? Det er greit å avtale med andre å møtes på treningen, så lenge dere ikke er mer enn fem personer og at dere holder minst to meter avstand til enhver tid»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14E3D4F-C381-4ECD-BFD2-8976F1C16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69446"/>
            <a:ext cx="937260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2FBAED6-AA78-4D3B-A494-761726081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779" y="4138912"/>
            <a:ext cx="3221136" cy="214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0B72B9C-8724-42A4-A154-A377C5C4B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300" y="6421737"/>
            <a:ext cx="4114800" cy="365125"/>
          </a:xfrm>
        </p:spPr>
        <p:txBody>
          <a:bodyPr/>
          <a:lstStyle/>
          <a:p>
            <a:r>
              <a:rPr lang="nb-NO" dirty="0"/>
              <a:t>NB: Presentert muntlig. </a:t>
            </a:r>
          </a:p>
        </p:txBody>
      </p:sp>
    </p:spTree>
    <p:extLst>
      <p:ext uri="{BB962C8B-B14F-4D97-AF65-F5344CB8AC3E}">
        <p14:creationId xmlns:p14="http://schemas.microsoft.com/office/powerpoint/2010/main" val="3572641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6ECA6DCB-B7E1-40A9-9524-540C6DA40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5CA3628-C337-4A57-843F-C59478848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5279408" cy="1128068"/>
          </a:xfrm>
        </p:spPr>
        <p:txBody>
          <a:bodyPr anchor="ctr">
            <a:normAutofit/>
          </a:bodyPr>
          <a:lstStyle/>
          <a:p>
            <a:r>
              <a:rPr lang="nb-NO" sz="3700" dirty="0"/>
              <a:t>Kolbotn IL Basketballgruppe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Bildet kan inneholde: en eller flere personer, tre, basketballbane og utendørs">
            <a:extLst>
              <a:ext uri="{FF2B5EF4-FFF2-40B4-BE49-F238E27FC236}">
                <a16:creationId xmlns:a16="http://schemas.microsoft.com/office/drawing/2014/main" id="{F22A8B8A-391F-425A-8DBD-3FE6726145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0" b="-4"/>
          <a:stretch/>
        </p:blipFill>
        <p:spPr bwMode="auto">
          <a:xfrm>
            <a:off x="7083423" y="581892"/>
            <a:ext cx="4397433" cy="251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Rectangle 86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Bildet kan inneholde: 1 person, smiler, driver med idrett, står, basketballbane, sko og utendørs">
            <a:extLst>
              <a:ext uri="{FF2B5EF4-FFF2-40B4-BE49-F238E27FC236}">
                <a16:creationId xmlns:a16="http://schemas.microsoft.com/office/drawing/2014/main" id="{6F924F12-E635-4F9A-BF9B-7F0AE8D020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7" r="1" b="18821"/>
          <a:stretch/>
        </p:blipFill>
        <p:spPr bwMode="auto">
          <a:xfrm>
            <a:off x="7083423" y="3707894"/>
            <a:ext cx="4395569" cy="251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8501E48-B710-4E7F-B20B-A73886A98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0825"/>
            <a:ext cx="5279408" cy="3886137"/>
          </a:xfrm>
        </p:spPr>
        <p:txBody>
          <a:bodyPr>
            <a:normAutofit fontScale="77500" lnSpcReduction="20000"/>
          </a:bodyPr>
          <a:lstStyle/>
          <a:p>
            <a:r>
              <a:rPr lang="nb-NO" dirty="0"/>
              <a:t>Tilrettelagt treningstilbud etter gjeldene  koronavettregler og retningslinjer. </a:t>
            </a:r>
          </a:p>
          <a:p>
            <a:pPr marL="914400" lvl="1" indent="-457200">
              <a:buAutoNum type="arabicPeriod"/>
            </a:pPr>
            <a:r>
              <a:rPr lang="nb-NO" dirty="0"/>
              <a:t>Forslag til konkurranser og øvelser gjennomført med hele familien i eget hjem. </a:t>
            </a:r>
          </a:p>
          <a:p>
            <a:pPr marL="914400" lvl="1" indent="-457200">
              <a:buAutoNum type="arabicPeriod"/>
            </a:pPr>
            <a:r>
              <a:rPr lang="nb-NO" dirty="0"/>
              <a:t>Tilrettelagt utetrening – smågrupper med voksne trenere. Sikre at alle er inkludert.</a:t>
            </a:r>
          </a:p>
          <a:p>
            <a:pPr marL="914400" lvl="1" indent="-457200">
              <a:buAutoNum type="arabicPeriod"/>
            </a:pPr>
            <a:r>
              <a:rPr lang="nb-NO" dirty="0"/>
              <a:t>Tilrettelagt utetrening – i større grupper men med alternative øvelser tilrettelagt avstandskrav og utstyrskrav.</a:t>
            </a:r>
          </a:p>
          <a:p>
            <a:pPr marL="0" indent="0">
              <a:buNone/>
            </a:pPr>
            <a:r>
              <a:rPr lang="nb-NO" dirty="0"/>
              <a:t>Målet er å ivareta alle barn og ungdom som har idretten som en stor del av sin sosiale arena. Forhindre ekskludering og beholde de sosiale relasjonene og følelsen av tilhørighet og fellesskap.  </a:t>
            </a:r>
          </a:p>
        </p:txBody>
      </p:sp>
      <p:pic>
        <p:nvPicPr>
          <p:cNvPr id="17" name="Picture 6" descr="Tilbake til forsiden">
            <a:extLst>
              <a:ext uri="{FF2B5EF4-FFF2-40B4-BE49-F238E27FC236}">
                <a16:creationId xmlns:a16="http://schemas.microsoft.com/office/drawing/2014/main" id="{DB1D0844-0D73-4DF9-90E2-EEC2B7D32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231" y="357447"/>
            <a:ext cx="1349737" cy="169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7B27C99-A191-487B-AEB1-5DA8EB864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Presentert muntlig. </a:t>
            </a:r>
          </a:p>
        </p:txBody>
      </p:sp>
    </p:spTree>
    <p:extLst>
      <p:ext uri="{BB962C8B-B14F-4D97-AF65-F5344CB8AC3E}">
        <p14:creationId xmlns:p14="http://schemas.microsoft.com/office/powerpoint/2010/main" val="2341429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234</Words>
  <Application>Microsoft Office PowerPoint</Application>
  <PresentationFormat>Widescreen</PresentationFormat>
  <Paragraphs>16</Paragraphs>
  <Slides>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Office-tema</vt:lpstr>
      <vt:lpstr>PowerPoint-presentasjon</vt:lpstr>
      <vt:lpstr>Kolbotn IL Basketballgruppe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Riis, Ragnhild</dc:creator>
  <cp:lastModifiedBy>Riis, Ragnhild</cp:lastModifiedBy>
  <cp:revision>3</cp:revision>
  <dcterms:created xsi:type="dcterms:W3CDTF">2020-05-14T09:42:44Z</dcterms:created>
  <dcterms:modified xsi:type="dcterms:W3CDTF">2020-05-15T17:04:26Z</dcterms:modified>
</cp:coreProperties>
</file>