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58" r:id="rId4"/>
    <p:sldId id="257" r:id="rId5"/>
    <p:sldId id="256" r:id="rId6"/>
    <p:sldId id="259" r:id="rId7"/>
    <p:sldId id="260" r:id="rId8"/>
    <p:sldId id="261" r:id="rId9"/>
    <p:sldId id="262" r:id="rId10"/>
    <p:sldId id="266" r:id="rId11"/>
    <p:sldId id="267" r:id="rId12"/>
  </p:sldIdLst>
  <p:sldSz cx="12192000" cy="6858000"/>
  <p:notesSz cx="6738938" cy="98694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0C013-A82C-4B51-AD0E-886BC70AB0DA}" v="1" dt="2021-10-26T12:40:54.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 Ragnar Sandness" userId="d8a1b13d-deb4-427b-be6e-0d6126f3d4fc" providerId="ADAL" clId="{13B0C013-A82C-4B51-AD0E-886BC70AB0DA}"/>
    <pc:docChg chg="undo custSel addSld delSld modSld sldOrd">
      <pc:chgData name="Thor Ragnar Sandness" userId="d8a1b13d-deb4-427b-be6e-0d6126f3d4fc" providerId="ADAL" clId="{13B0C013-A82C-4B51-AD0E-886BC70AB0DA}" dt="2021-10-26T13:02:29.146" v="1048" actId="20577"/>
      <pc:docMkLst>
        <pc:docMk/>
      </pc:docMkLst>
      <pc:sldChg chg="delSp modSp mod">
        <pc:chgData name="Thor Ragnar Sandness" userId="d8a1b13d-deb4-427b-be6e-0d6126f3d4fc" providerId="ADAL" clId="{13B0C013-A82C-4B51-AD0E-886BC70AB0DA}" dt="2021-10-26T11:21:22.967" v="335"/>
        <pc:sldMkLst>
          <pc:docMk/>
          <pc:sldMk cId="2288771165" sldId="258"/>
        </pc:sldMkLst>
        <pc:spChg chg="mod">
          <ac:chgData name="Thor Ragnar Sandness" userId="d8a1b13d-deb4-427b-be6e-0d6126f3d4fc" providerId="ADAL" clId="{13B0C013-A82C-4B51-AD0E-886BC70AB0DA}" dt="2021-10-26T11:20:54.221" v="272" actId="20577"/>
          <ac:spMkLst>
            <pc:docMk/>
            <pc:sldMk cId="2288771165" sldId="258"/>
            <ac:spMk id="2" creationId="{CC271351-AD62-4C3D-B3BB-3493B989DDB7}"/>
          </ac:spMkLst>
        </pc:spChg>
        <pc:spChg chg="del mod">
          <ac:chgData name="Thor Ragnar Sandness" userId="d8a1b13d-deb4-427b-be6e-0d6126f3d4fc" providerId="ADAL" clId="{13B0C013-A82C-4B51-AD0E-886BC70AB0DA}" dt="2021-10-26T11:21:22.967" v="335"/>
          <ac:spMkLst>
            <pc:docMk/>
            <pc:sldMk cId="2288771165" sldId="258"/>
            <ac:spMk id="6" creationId="{A1D3D663-2617-495E-A1F4-9F75BD730DBC}"/>
          </ac:spMkLst>
        </pc:spChg>
      </pc:sldChg>
      <pc:sldChg chg="modSp mod">
        <pc:chgData name="Thor Ragnar Sandness" userId="d8a1b13d-deb4-427b-be6e-0d6126f3d4fc" providerId="ADAL" clId="{13B0C013-A82C-4B51-AD0E-886BC70AB0DA}" dt="2021-10-25T19:10:15.702" v="1" actId="20577"/>
        <pc:sldMkLst>
          <pc:docMk/>
          <pc:sldMk cId="2253075618" sldId="259"/>
        </pc:sldMkLst>
        <pc:spChg chg="mod">
          <ac:chgData name="Thor Ragnar Sandness" userId="d8a1b13d-deb4-427b-be6e-0d6126f3d4fc" providerId="ADAL" clId="{13B0C013-A82C-4B51-AD0E-886BC70AB0DA}" dt="2021-10-25T19:10:15.702" v="1" actId="20577"/>
          <ac:spMkLst>
            <pc:docMk/>
            <pc:sldMk cId="2253075618" sldId="259"/>
            <ac:spMk id="3" creationId="{7C6DDEE6-E698-442A-9188-1EC9F6BD0D01}"/>
          </ac:spMkLst>
        </pc:spChg>
      </pc:sldChg>
      <pc:sldChg chg="modSp mod">
        <pc:chgData name="Thor Ragnar Sandness" userId="d8a1b13d-deb4-427b-be6e-0d6126f3d4fc" providerId="ADAL" clId="{13B0C013-A82C-4B51-AD0E-886BC70AB0DA}" dt="2021-10-26T11:12:12.794" v="182" actId="6549"/>
        <pc:sldMkLst>
          <pc:docMk/>
          <pc:sldMk cId="724434397" sldId="260"/>
        </pc:sldMkLst>
        <pc:spChg chg="mod">
          <ac:chgData name="Thor Ragnar Sandness" userId="d8a1b13d-deb4-427b-be6e-0d6126f3d4fc" providerId="ADAL" clId="{13B0C013-A82C-4B51-AD0E-886BC70AB0DA}" dt="2021-10-26T11:12:12.794" v="182" actId="6549"/>
          <ac:spMkLst>
            <pc:docMk/>
            <pc:sldMk cId="724434397" sldId="260"/>
            <ac:spMk id="2" creationId="{11240B42-03A1-43D0-89E0-D794681A752E}"/>
          </ac:spMkLst>
        </pc:spChg>
      </pc:sldChg>
      <pc:sldChg chg="modSp mod">
        <pc:chgData name="Thor Ragnar Sandness" userId="d8a1b13d-deb4-427b-be6e-0d6126f3d4fc" providerId="ADAL" clId="{13B0C013-A82C-4B51-AD0E-886BC70AB0DA}" dt="2021-10-26T11:14:03.113" v="190" actId="20577"/>
        <pc:sldMkLst>
          <pc:docMk/>
          <pc:sldMk cId="3870053695" sldId="261"/>
        </pc:sldMkLst>
        <pc:spChg chg="mod">
          <ac:chgData name="Thor Ragnar Sandness" userId="d8a1b13d-deb4-427b-be6e-0d6126f3d4fc" providerId="ADAL" clId="{13B0C013-A82C-4B51-AD0E-886BC70AB0DA}" dt="2021-10-26T11:14:03.113" v="190" actId="20577"/>
          <ac:spMkLst>
            <pc:docMk/>
            <pc:sldMk cId="3870053695" sldId="261"/>
            <ac:spMk id="2" creationId="{0FE9B7A3-A7E5-4DDF-9264-83163FB2ADC2}"/>
          </ac:spMkLst>
        </pc:spChg>
      </pc:sldChg>
      <pc:sldChg chg="modSp mod">
        <pc:chgData name="Thor Ragnar Sandness" userId="d8a1b13d-deb4-427b-be6e-0d6126f3d4fc" providerId="ADAL" clId="{13B0C013-A82C-4B51-AD0E-886BC70AB0DA}" dt="2021-10-26T11:14:54.501" v="194" actId="6549"/>
        <pc:sldMkLst>
          <pc:docMk/>
          <pc:sldMk cId="1564970798" sldId="262"/>
        </pc:sldMkLst>
        <pc:spChg chg="mod">
          <ac:chgData name="Thor Ragnar Sandness" userId="d8a1b13d-deb4-427b-be6e-0d6126f3d4fc" providerId="ADAL" clId="{13B0C013-A82C-4B51-AD0E-886BC70AB0DA}" dt="2021-10-26T11:14:54.501" v="194" actId="6549"/>
          <ac:spMkLst>
            <pc:docMk/>
            <pc:sldMk cId="1564970798" sldId="262"/>
            <ac:spMk id="2" creationId="{19FB6E69-278F-433B-B5FB-13ABB489DA60}"/>
          </ac:spMkLst>
        </pc:spChg>
      </pc:sldChg>
      <pc:sldChg chg="del">
        <pc:chgData name="Thor Ragnar Sandness" userId="d8a1b13d-deb4-427b-be6e-0d6126f3d4fc" providerId="ADAL" clId="{13B0C013-A82C-4B51-AD0E-886BC70AB0DA}" dt="2021-10-26T11:09:15.408" v="50" actId="47"/>
        <pc:sldMkLst>
          <pc:docMk/>
          <pc:sldMk cId="694209971" sldId="263"/>
        </pc:sldMkLst>
      </pc:sldChg>
      <pc:sldChg chg="modSp new mod ord">
        <pc:chgData name="Thor Ragnar Sandness" userId="d8a1b13d-deb4-427b-be6e-0d6126f3d4fc" providerId="ADAL" clId="{13B0C013-A82C-4B51-AD0E-886BC70AB0DA}" dt="2021-10-26T12:39:52.725" v="1014" actId="114"/>
        <pc:sldMkLst>
          <pc:docMk/>
          <pc:sldMk cId="2443970371" sldId="264"/>
        </pc:sldMkLst>
        <pc:spChg chg="mod">
          <ac:chgData name="Thor Ragnar Sandness" userId="d8a1b13d-deb4-427b-be6e-0d6126f3d4fc" providerId="ADAL" clId="{13B0C013-A82C-4B51-AD0E-886BC70AB0DA}" dt="2021-10-26T12:26:44.762" v="987" actId="20577"/>
          <ac:spMkLst>
            <pc:docMk/>
            <pc:sldMk cId="2443970371" sldId="264"/>
            <ac:spMk id="2" creationId="{652EADAD-3F11-4156-A8D7-32F76DB35A62}"/>
          </ac:spMkLst>
        </pc:spChg>
        <pc:spChg chg="mod">
          <ac:chgData name="Thor Ragnar Sandness" userId="d8a1b13d-deb4-427b-be6e-0d6126f3d4fc" providerId="ADAL" clId="{13B0C013-A82C-4B51-AD0E-886BC70AB0DA}" dt="2021-10-26T12:39:52.725" v="1014" actId="114"/>
          <ac:spMkLst>
            <pc:docMk/>
            <pc:sldMk cId="2443970371" sldId="264"/>
            <ac:spMk id="3" creationId="{43785FA2-7B67-46D5-87FE-EDB0AC791121}"/>
          </ac:spMkLst>
        </pc:spChg>
      </pc:sldChg>
      <pc:sldChg chg="modSp new mod">
        <pc:chgData name="Thor Ragnar Sandness" userId="d8a1b13d-deb4-427b-be6e-0d6126f3d4fc" providerId="ADAL" clId="{13B0C013-A82C-4B51-AD0E-886BC70AB0DA}" dt="2021-10-26T13:02:29.146" v="1048" actId="20577"/>
        <pc:sldMkLst>
          <pc:docMk/>
          <pc:sldMk cId="3759699201" sldId="265"/>
        </pc:sldMkLst>
        <pc:spChg chg="mod">
          <ac:chgData name="Thor Ragnar Sandness" userId="d8a1b13d-deb4-427b-be6e-0d6126f3d4fc" providerId="ADAL" clId="{13B0C013-A82C-4B51-AD0E-886BC70AB0DA}" dt="2021-10-26T11:20:36.193" v="268" actId="14100"/>
          <ac:spMkLst>
            <pc:docMk/>
            <pc:sldMk cId="3759699201" sldId="265"/>
            <ac:spMk id="2" creationId="{B2C299B2-B540-4A50-9210-9B2CD0CCF8E9}"/>
          </ac:spMkLst>
        </pc:spChg>
        <pc:spChg chg="mod">
          <ac:chgData name="Thor Ragnar Sandness" userId="d8a1b13d-deb4-427b-be6e-0d6126f3d4fc" providerId="ADAL" clId="{13B0C013-A82C-4B51-AD0E-886BC70AB0DA}" dt="2021-10-26T13:02:29.146" v="1048" actId="20577"/>
          <ac:spMkLst>
            <pc:docMk/>
            <pc:sldMk cId="3759699201" sldId="265"/>
            <ac:spMk id="3" creationId="{74AF7685-2168-4CBE-8152-D18DF4448A4A}"/>
          </ac:spMkLst>
        </pc:spChg>
      </pc:sldChg>
      <pc:sldChg chg="modSp new del mod">
        <pc:chgData name="Thor Ragnar Sandness" userId="d8a1b13d-deb4-427b-be6e-0d6126f3d4fc" providerId="ADAL" clId="{13B0C013-A82C-4B51-AD0E-886BC70AB0DA}" dt="2021-10-26T11:17:36.617" v="238" actId="47"/>
        <pc:sldMkLst>
          <pc:docMk/>
          <pc:sldMk cId="3866312755" sldId="265"/>
        </pc:sldMkLst>
        <pc:spChg chg="mod">
          <ac:chgData name="Thor Ragnar Sandness" userId="d8a1b13d-deb4-427b-be6e-0d6126f3d4fc" providerId="ADAL" clId="{13B0C013-A82C-4B51-AD0E-886BC70AB0DA}" dt="2021-10-26T11:17:27.226" v="237" actId="21"/>
          <ac:spMkLst>
            <pc:docMk/>
            <pc:sldMk cId="3866312755" sldId="265"/>
            <ac:spMk id="2" creationId="{38121597-FC55-416F-B4DF-0DDB0FBFC60C}"/>
          </ac:spMkLst>
        </pc:spChg>
      </pc:sldChg>
      <pc:sldChg chg="modSp new mod">
        <pc:chgData name="Thor Ragnar Sandness" userId="d8a1b13d-deb4-427b-be6e-0d6126f3d4fc" providerId="ADAL" clId="{13B0C013-A82C-4B51-AD0E-886BC70AB0DA}" dt="2021-10-26T11:36:35.188" v="516" actId="113"/>
        <pc:sldMkLst>
          <pc:docMk/>
          <pc:sldMk cId="1387253007" sldId="266"/>
        </pc:sldMkLst>
        <pc:spChg chg="mod">
          <ac:chgData name="Thor Ragnar Sandness" userId="d8a1b13d-deb4-427b-be6e-0d6126f3d4fc" providerId="ADAL" clId="{13B0C013-A82C-4B51-AD0E-886BC70AB0DA}" dt="2021-10-26T11:36:35.188" v="516" actId="113"/>
          <ac:spMkLst>
            <pc:docMk/>
            <pc:sldMk cId="1387253007" sldId="266"/>
            <ac:spMk id="2" creationId="{1856516A-8ADB-46B1-A635-03656E4F3B2E}"/>
          </ac:spMkLst>
        </pc:spChg>
        <pc:spChg chg="mod">
          <ac:chgData name="Thor Ragnar Sandness" userId="d8a1b13d-deb4-427b-be6e-0d6126f3d4fc" providerId="ADAL" clId="{13B0C013-A82C-4B51-AD0E-886BC70AB0DA}" dt="2021-10-26T11:36:07.470" v="514" actId="20577"/>
          <ac:spMkLst>
            <pc:docMk/>
            <pc:sldMk cId="1387253007" sldId="266"/>
            <ac:spMk id="3" creationId="{FCAB009E-4B86-4A52-8C61-9367F1FD7A49}"/>
          </ac:spMkLst>
        </pc:spChg>
      </pc:sldChg>
      <pc:sldChg chg="modSp new mod">
        <pc:chgData name="Thor Ragnar Sandness" userId="d8a1b13d-deb4-427b-be6e-0d6126f3d4fc" providerId="ADAL" clId="{13B0C013-A82C-4B51-AD0E-886BC70AB0DA}" dt="2021-10-26T11:37:06.605" v="517" actId="20577"/>
        <pc:sldMkLst>
          <pc:docMk/>
          <pc:sldMk cId="1811966870" sldId="267"/>
        </pc:sldMkLst>
        <pc:spChg chg="mod">
          <ac:chgData name="Thor Ragnar Sandness" userId="d8a1b13d-deb4-427b-be6e-0d6126f3d4fc" providerId="ADAL" clId="{13B0C013-A82C-4B51-AD0E-886BC70AB0DA}" dt="2021-10-26T11:37:06.605" v="517" actId="20577"/>
          <ac:spMkLst>
            <pc:docMk/>
            <pc:sldMk cId="1811966870" sldId="267"/>
            <ac:spMk id="2" creationId="{6005AEEB-532D-441E-A380-F4A877A023E2}"/>
          </ac:spMkLst>
        </pc:spChg>
        <pc:spChg chg="mod">
          <ac:chgData name="Thor Ragnar Sandness" userId="d8a1b13d-deb4-427b-be6e-0d6126f3d4fc" providerId="ADAL" clId="{13B0C013-A82C-4B51-AD0E-886BC70AB0DA}" dt="2021-10-26T11:35:29.337" v="478" actId="20577"/>
          <ac:spMkLst>
            <pc:docMk/>
            <pc:sldMk cId="1811966870" sldId="267"/>
            <ac:spMk id="3" creationId="{79251D8D-2FD8-442D-9F41-AF6F8AD7B77F}"/>
          </ac:spMkLst>
        </pc:spChg>
      </pc:sldChg>
      <pc:sldChg chg="addSp delSp new del mod">
        <pc:chgData name="Thor Ragnar Sandness" userId="d8a1b13d-deb4-427b-be6e-0d6126f3d4fc" providerId="ADAL" clId="{13B0C013-A82C-4B51-AD0E-886BC70AB0DA}" dt="2021-10-26T12:10:42.739" v="952" actId="680"/>
        <pc:sldMkLst>
          <pc:docMk/>
          <pc:sldMk cId="3824735237" sldId="268"/>
        </pc:sldMkLst>
        <pc:spChg chg="add del">
          <ac:chgData name="Thor Ragnar Sandness" userId="d8a1b13d-deb4-427b-be6e-0d6126f3d4fc" providerId="ADAL" clId="{13B0C013-A82C-4B51-AD0E-886BC70AB0DA}" dt="2021-10-26T12:10:37.651" v="950" actId="22"/>
          <ac:spMkLst>
            <pc:docMk/>
            <pc:sldMk cId="3824735237" sldId="268"/>
            <ac:spMk id="3" creationId="{7EC5E4AE-608F-43C7-9B3F-25055A8C06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F9CD60-3271-4CBF-A7B2-D70DFB6C425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EA21101-B9FB-4101-AE51-7FD77D208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20D7B26-AD0D-458F-BD7D-55C82B5BD249}"/>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5" name="Plassholder for bunntekst 4">
            <a:extLst>
              <a:ext uri="{FF2B5EF4-FFF2-40B4-BE49-F238E27FC236}">
                <a16:creationId xmlns:a16="http://schemas.microsoft.com/office/drawing/2014/main" id="{CDF80FD1-7AFF-42AC-BC26-4B1D443970F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9D0A5E6-F394-480C-AC08-DE81478AC08C}"/>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6174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8069FA-A9D1-4F25-BC17-4B7757A35DD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C30F82D-3E5D-47EB-A139-7BC93E0569D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922CD4A-4C0A-4517-8CAF-A7CB45775C88}"/>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5" name="Plassholder for bunntekst 4">
            <a:extLst>
              <a:ext uri="{FF2B5EF4-FFF2-40B4-BE49-F238E27FC236}">
                <a16:creationId xmlns:a16="http://schemas.microsoft.com/office/drawing/2014/main" id="{B14B2B84-1FB5-422A-8FF8-A9E60B229B4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E952B42-9E6F-4AEA-A97C-383307ED2409}"/>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100594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00F6B84-7BF2-492D-AC27-BE027126836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76D78E3-D806-4B2D-8FF0-ABC5D08D702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0CA2638-9F28-4291-BDF6-E06821238630}"/>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5" name="Plassholder for bunntekst 4">
            <a:extLst>
              <a:ext uri="{FF2B5EF4-FFF2-40B4-BE49-F238E27FC236}">
                <a16:creationId xmlns:a16="http://schemas.microsoft.com/office/drawing/2014/main" id="{CADED49F-6D13-42AE-BA5B-47536587384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A6EE8FF-11B2-449F-B255-3B1AD5B5C94A}"/>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324617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CF037A-E12F-422B-9EAB-D7E2908185E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4165CD9-5C3E-4F68-BAF8-F9D6F5674C9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0D1A621-CAF0-49C4-BC60-AE6B5EC129EC}"/>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5" name="Plassholder for bunntekst 4">
            <a:extLst>
              <a:ext uri="{FF2B5EF4-FFF2-40B4-BE49-F238E27FC236}">
                <a16:creationId xmlns:a16="http://schemas.microsoft.com/office/drawing/2014/main" id="{07176718-827A-42E7-B0DD-A9D7B7F19CA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44FDACE-4F6A-4F31-B18A-03223169C0C9}"/>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62349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3C4AAF-2024-49B2-93A1-58F8B6D43FC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C8FE41B-022B-44F2-8B77-9C6A8C177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01CD8F3-E615-4597-A383-9C90FC53294E}"/>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5" name="Plassholder for bunntekst 4">
            <a:extLst>
              <a:ext uri="{FF2B5EF4-FFF2-40B4-BE49-F238E27FC236}">
                <a16:creationId xmlns:a16="http://schemas.microsoft.com/office/drawing/2014/main" id="{5D2E4AA6-C9DE-42E3-B503-9E43F56E626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FF47CEF-E450-4971-AAD5-927CEA862263}"/>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80112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DB3C36-A4FC-4232-A8D6-03E57EEBB12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34B459E-0FF4-4380-9549-DB7CF4D9B04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79256C2-5E4F-42AB-8F93-F9C0608C332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BFC63C2-2D52-4F18-887E-3B88D25C6EE9}"/>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6" name="Plassholder for bunntekst 5">
            <a:extLst>
              <a:ext uri="{FF2B5EF4-FFF2-40B4-BE49-F238E27FC236}">
                <a16:creationId xmlns:a16="http://schemas.microsoft.com/office/drawing/2014/main" id="{294CBC86-77BB-4DAC-BC4E-A63515B19D0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DAFF385-1BA3-463D-9EF6-ED299A1F8938}"/>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106394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11E351-E0FB-40F7-A966-C3D185FD455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8ABC7A2-85A6-4D82-A042-69FC2461C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42D164-112D-4232-839B-99F4C50223C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9676738-C640-43BB-AEB2-5C4A14F9E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8E499D1-8167-49E0-9223-9F4DDEADD51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2A5C6D0-48C7-4993-A41A-283DFFEB52C8}"/>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8" name="Plassholder for bunntekst 7">
            <a:extLst>
              <a:ext uri="{FF2B5EF4-FFF2-40B4-BE49-F238E27FC236}">
                <a16:creationId xmlns:a16="http://schemas.microsoft.com/office/drawing/2014/main" id="{A4BAE0E4-30B0-43A4-8B7D-E1F00FF1209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831BC37-7393-4045-8895-53CAFA9F0C54}"/>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178651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451B07-0C96-4C93-98CB-6B4B351319B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0C456A9-300E-43A3-8345-6A4F6160C007}"/>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4" name="Plassholder for bunntekst 3">
            <a:extLst>
              <a:ext uri="{FF2B5EF4-FFF2-40B4-BE49-F238E27FC236}">
                <a16:creationId xmlns:a16="http://schemas.microsoft.com/office/drawing/2014/main" id="{9A2C7290-2008-448C-9A10-BFB160FD6C0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DDB270C3-944A-4659-A58D-285B46A25E88}"/>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337212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C110B63-BA75-47CD-8E93-F4C5523CF5C9}"/>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3" name="Plassholder for bunntekst 2">
            <a:extLst>
              <a:ext uri="{FF2B5EF4-FFF2-40B4-BE49-F238E27FC236}">
                <a16:creationId xmlns:a16="http://schemas.microsoft.com/office/drawing/2014/main" id="{169D38CD-78E7-4749-8500-536F255BAEE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65B8647-BED3-42FB-ABD9-B77E67DBA088}"/>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224198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4270DA-41CE-41FA-B652-4B87B5C80E5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ECA09B0-0015-4502-B0C3-B1C3C529C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F77ACAE-20D3-41F2-91AC-259917AE5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579867F-058F-4E72-9112-B249E2278461}"/>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6" name="Plassholder for bunntekst 5">
            <a:extLst>
              <a:ext uri="{FF2B5EF4-FFF2-40B4-BE49-F238E27FC236}">
                <a16:creationId xmlns:a16="http://schemas.microsoft.com/office/drawing/2014/main" id="{41192292-9902-4D14-AECD-BCF1D5F6ADD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6A1D37F-AA73-46DA-BDA8-F6CF35CFE470}"/>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144744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773573-1862-4989-B69B-4FED1954A06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B385692-2C7F-413E-A5F9-B2577F9BE0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8DC3254-57D1-43F9-9466-EEBCC6D9F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EBD2F28-13B7-4094-902B-D771B21791C6}"/>
              </a:ext>
            </a:extLst>
          </p:cNvPr>
          <p:cNvSpPr>
            <a:spLocks noGrp="1"/>
          </p:cNvSpPr>
          <p:nvPr>
            <p:ph type="dt" sz="half" idx="10"/>
          </p:nvPr>
        </p:nvSpPr>
        <p:spPr/>
        <p:txBody>
          <a:bodyPr/>
          <a:lstStyle/>
          <a:p>
            <a:fld id="{8848F680-EE44-447F-A010-A6FF1E3DC846}" type="datetimeFigureOut">
              <a:rPr lang="nb-NO" smtClean="0"/>
              <a:t>26.10.2021</a:t>
            </a:fld>
            <a:endParaRPr lang="nb-NO"/>
          </a:p>
        </p:txBody>
      </p:sp>
      <p:sp>
        <p:nvSpPr>
          <p:cNvPr id="6" name="Plassholder for bunntekst 5">
            <a:extLst>
              <a:ext uri="{FF2B5EF4-FFF2-40B4-BE49-F238E27FC236}">
                <a16:creationId xmlns:a16="http://schemas.microsoft.com/office/drawing/2014/main" id="{7F49D4D2-BC2E-4E72-A66C-C557296D084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9BCCA45-4C84-4912-AA56-87F3C311F625}"/>
              </a:ext>
            </a:extLst>
          </p:cNvPr>
          <p:cNvSpPr>
            <a:spLocks noGrp="1"/>
          </p:cNvSpPr>
          <p:nvPr>
            <p:ph type="sldNum" sz="quarter" idx="12"/>
          </p:nvPr>
        </p:nvSpPr>
        <p:spPr/>
        <p:txBody>
          <a:bodyPr/>
          <a:lstStyle/>
          <a:p>
            <a:fld id="{F94E4249-69AD-4310-8346-ECA4F0AC338B}" type="slidenum">
              <a:rPr lang="nb-NO" smtClean="0"/>
              <a:t>‹#›</a:t>
            </a:fld>
            <a:endParaRPr lang="nb-NO"/>
          </a:p>
        </p:txBody>
      </p:sp>
    </p:spTree>
    <p:extLst>
      <p:ext uri="{BB962C8B-B14F-4D97-AF65-F5344CB8AC3E}">
        <p14:creationId xmlns:p14="http://schemas.microsoft.com/office/powerpoint/2010/main" val="205158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C1FF444-2A44-4F48-B61C-4EF7E38AB3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D70FA7D-F5E4-463A-8A74-9A838C62D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5776FFD-09B9-431F-AE45-EEEE2385E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8F680-EE44-447F-A010-A6FF1E3DC846}" type="datetimeFigureOut">
              <a:rPr lang="nb-NO" smtClean="0"/>
              <a:t>26.10.2021</a:t>
            </a:fld>
            <a:endParaRPr lang="nb-NO"/>
          </a:p>
        </p:txBody>
      </p:sp>
      <p:sp>
        <p:nvSpPr>
          <p:cNvPr id="5" name="Plassholder for bunntekst 4">
            <a:extLst>
              <a:ext uri="{FF2B5EF4-FFF2-40B4-BE49-F238E27FC236}">
                <a16:creationId xmlns:a16="http://schemas.microsoft.com/office/drawing/2014/main" id="{F068B60A-9B68-4398-A66D-D09668E7B5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2DC14E3-6905-43D6-8E7D-963294BDE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E4249-69AD-4310-8346-ECA4F0AC338B}" type="slidenum">
              <a:rPr lang="nb-NO" smtClean="0"/>
              <a:t>‹#›</a:t>
            </a:fld>
            <a:endParaRPr lang="nb-NO"/>
          </a:p>
        </p:txBody>
      </p:sp>
    </p:spTree>
    <p:extLst>
      <p:ext uri="{BB962C8B-B14F-4D97-AF65-F5344CB8AC3E}">
        <p14:creationId xmlns:p14="http://schemas.microsoft.com/office/powerpoint/2010/main" val="415006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bricks.stackexchange.com/questions/410/can-lego-soccer-football-parts-be-used-for-anything-other-than-soccer"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o.wikipedia.org/wiki/Sv%C3%B8mming_under_Sommer-OL_2012"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crown-frost-trees-winter-snow-ice-573343/"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reeimageslive.co.uk/free_stock_image/tennis-racquet-jpg"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2EADAD-3F11-4156-A8D7-32F76DB35A62}"/>
              </a:ext>
            </a:extLst>
          </p:cNvPr>
          <p:cNvSpPr>
            <a:spLocks noGrp="1"/>
          </p:cNvSpPr>
          <p:nvPr>
            <p:ph type="title"/>
          </p:nvPr>
        </p:nvSpPr>
        <p:spPr/>
        <p:txBody>
          <a:bodyPr/>
          <a:lstStyle/>
          <a:p>
            <a:r>
              <a:rPr lang="nb-NO" b="1" i="1" dirty="0"/>
              <a:t>1.	1. gangs rullering av Temaplanens 	handlingsplan(2021-2024)</a:t>
            </a:r>
          </a:p>
        </p:txBody>
      </p:sp>
      <p:sp>
        <p:nvSpPr>
          <p:cNvPr id="3" name="Plassholder for innhold 2">
            <a:extLst>
              <a:ext uri="{FF2B5EF4-FFF2-40B4-BE49-F238E27FC236}">
                <a16:creationId xmlns:a16="http://schemas.microsoft.com/office/drawing/2014/main" id="{43785FA2-7B67-46D5-87FE-EDB0AC791121}"/>
              </a:ext>
            </a:extLst>
          </p:cNvPr>
          <p:cNvSpPr>
            <a:spLocks noGrp="1"/>
          </p:cNvSpPr>
          <p:nvPr>
            <p:ph idx="1"/>
          </p:nvPr>
        </p:nvSpPr>
        <p:spPr/>
        <p:txBody>
          <a:bodyPr/>
          <a:lstStyle/>
          <a:p>
            <a:r>
              <a:rPr lang="nb-NO" dirty="0"/>
              <a:t>Politisk behandling i desember(KS)</a:t>
            </a:r>
          </a:p>
          <a:p>
            <a:r>
              <a:rPr lang="nb-NO" dirty="0"/>
              <a:t>Sammenfallende med prioritering og søknad om statlige spillemidler(SM)</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dirty="0">
                <a:effectLst/>
                <a:latin typeface="Arial" panose="020B0604020202020204" pitchFamily="34" charset="0"/>
                <a:ea typeface="Calibri" panose="020F0502020204030204" pitchFamily="34" charset="0"/>
                <a:cs typeface="Arial" panose="020B0604020202020204" pitchFamily="34" charset="0"/>
              </a:rPr>
              <a:t>Kommunestyrets vedtak i sak 74/21 i møte 19.05.2021</a:t>
            </a:r>
          </a:p>
          <a:p>
            <a:pPr marL="0" indent="0">
              <a:lnSpc>
                <a:spcPct val="107000"/>
              </a:lnSpc>
              <a:spcAft>
                <a:spcPts val="800"/>
              </a:spcAft>
              <a:buNone/>
            </a:pPr>
            <a:r>
              <a:rPr lang="nb-NO" sz="1800" i="1" dirty="0">
                <a:effectLst/>
                <a:latin typeface="Arial" panose="020B0604020202020204" pitchFamily="34" charset="0"/>
                <a:ea typeface="Calibri" panose="020F0502020204030204" pitchFamily="34" charset="0"/>
                <a:cs typeface="Arial" panose="020B0604020202020204" pitchFamily="34" charset="0"/>
              </a:rPr>
              <a:t>1. </a:t>
            </a:r>
            <a:r>
              <a:rPr lang="nb-NO" sz="1800" dirty="0">
                <a:effectLst/>
                <a:latin typeface="Arial" panose="020B0604020202020204" pitchFamily="34" charset="0"/>
                <a:ea typeface="Calibri" panose="020F0502020204030204" pitchFamily="34" charset="0"/>
                <a:cs typeface="Arial" panose="020B0604020202020204" pitchFamily="34" charset="0"/>
              </a:rPr>
              <a:t>	</a:t>
            </a:r>
            <a:r>
              <a:rPr lang="nb-NO" sz="1800" i="1" dirty="0">
                <a:effectLst/>
                <a:latin typeface="Arial" panose="020B0604020202020204" pitchFamily="34" charset="0"/>
                <a:ea typeface="Calibri" panose="020F0502020204030204" pitchFamily="34" charset="0"/>
                <a:cs typeface="Arial" panose="020B0604020202020204" pitchFamily="34" charset="0"/>
              </a:rPr>
              <a:t>Tilskudd på 2 millioner kroner som utvidelse av gratisprinsippet til idrettslag som leier anlegg 	fra private aktører legges inn som prioritet 1 i Temaplan for idrett, friluftsliv og fysisk aktivitet. </a:t>
            </a:r>
          </a:p>
          <a:p>
            <a:pPr marL="0" indent="0">
              <a:lnSpc>
                <a:spcPct val="107000"/>
              </a:lnSpc>
              <a:spcAft>
                <a:spcPts val="800"/>
              </a:spcAft>
              <a:buNone/>
            </a:pPr>
            <a:r>
              <a:rPr lang="nb-NO" sz="1800" i="1" dirty="0">
                <a:effectLst/>
                <a:latin typeface="Arial" panose="020B0604020202020204" pitchFamily="34" charset="0"/>
                <a:ea typeface="Calibri" panose="020F0502020204030204" pitchFamily="34" charset="0"/>
                <a:cs typeface="Arial" panose="020B0604020202020204" pitchFamily="34" charset="0"/>
              </a:rPr>
              <a:t>2. 	Resterende anlegg og tiltak opprettholder sin prioritering fra vedtak i kommunestyret 	16.12.20. </a:t>
            </a:r>
          </a:p>
          <a:p>
            <a:pPr marL="0" indent="0">
              <a:lnSpc>
                <a:spcPct val="107000"/>
              </a:lnSpc>
              <a:spcAft>
                <a:spcPts val="800"/>
              </a:spcAft>
              <a:buNone/>
            </a:pPr>
            <a:r>
              <a:rPr lang="nb-NO" sz="1800" i="1" dirty="0">
                <a:effectLst/>
                <a:latin typeface="Arial" panose="020B0604020202020204" pitchFamily="34" charset="0"/>
                <a:ea typeface="Calibri" panose="020F0502020204030204" pitchFamily="34" charset="0"/>
                <a:cs typeface="Arial" panose="020B0604020202020204" pitchFamily="34" charset="0"/>
              </a:rPr>
              <a:t>3. 	Finansiering av anleggene og tiltakene vurderes ved de årlige budsjettbehandlinger.</a:t>
            </a:r>
          </a:p>
          <a:p>
            <a:pPr marL="0" indent="0">
              <a:buNone/>
            </a:pPr>
            <a:endParaRPr lang="nb-NO" dirty="0"/>
          </a:p>
        </p:txBody>
      </p:sp>
    </p:spTree>
    <p:extLst>
      <p:ext uri="{BB962C8B-B14F-4D97-AF65-F5344CB8AC3E}">
        <p14:creationId xmlns:p14="http://schemas.microsoft.com/office/powerpoint/2010/main" val="244397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56516A-8ADB-46B1-A635-03656E4F3B2E}"/>
              </a:ext>
            </a:extLst>
          </p:cNvPr>
          <p:cNvSpPr>
            <a:spLocks noGrp="1"/>
          </p:cNvSpPr>
          <p:nvPr>
            <p:ph type="ctrTitle"/>
          </p:nvPr>
        </p:nvSpPr>
        <p:spPr>
          <a:xfrm>
            <a:off x="1524000" y="1122363"/>
            <a:ext cx="9144000" cy="1458912"/>
          </a:xfrm>
        </p:spPr>
        <p:txBody>
          <a:bodyPr/>
          <a:lstStyle/>
          <a:p>
            <a:r>
              <a:rPr lang="nb-NO" b="1" i="1" dirty="0"/>
              <a:t>4.	Driftsavtaler</a:t>
            </a:r>
          </a:p>
        </p:txBody>
      </p:sp>
      <p:sp>
        <p:nvSpPr>
          <p:cNvPr id="3" name="Undertittel 2">
            <a:extLst>
              <a:ext uri="{FF2B5EF4-FFF2-40B4-BE49-F238E27FC236}">
                <a16:creationId xmlns:a16="http://schemas.microsoft.com/office/drawing/2014/main" id="{FCAB009E-4B86-4A52-8C61-9367F1FD7A49}"/>
              </a:ext>
            </a:extLst>
          </p:cNvPr>
          <p:cNvSpPr>
            <a:spLocks noGrp="1"/>
          </p:cNvSpPr>
          <p:nvPr>
            <p:ph type="subTitle" idx="1"/>
          </p:nvPr>
        </p:nvSpPr>
        <p:spPr>
          <a:xfrm>
            <a:off x="1524000" y="2790825"/>
            <a:ext cx="9144000" cy="2466975"/>
          </a:xfrm>
        </p:spPr>
        <p:txBody>
          <a:bodyPr/>
          <a:lstStyle/>
          <a:p>
            <a:r>
              <a:rPr lang="nb-NO" dirty="0"/>
              <a:t>Sluttføres i løpet av 1. halvår 2022</a:t>
            </a:r>
          </a:p>
        </p:txBody>
      </p:sp>
    </p:spTree>
    <p:extLst>
      <p:ext uri="{BB962C8B-B14F-4D97-AF65-F5344CB8AC3E}">
        <p14:creationId xmlns:p14="http://schemas.microsoft.com/office/powerpoint/2010/main" val="138725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5AEEB-532D-441E-A380-F4A877A023E2}"/>
              </a:ext>
            </a:extLst>
          </p:cNvPr>
          <p:cNvSpPr>
            <a:spLocks noGrp="1"/>
          </p:cNvSpPr>
          <p:nvPr>
            <p:ph type="ctrTitle"/>
          </p:nvPr>
        </p:nvSpPr>
        <p:spPr>
          <a:xfrm>
            <a:off x="1524000" y="1122363"/>
            <a:ext cx="9144000" cy="1477962"/>
          </a:xfrm>
        </p:spPr>
        <p:txBody>
          <a:bodyPr>
            <a:normAutofit fontScale="90000"/>
          </a:bodyPr>
          <a:lstStyle/>
          <a:p>
            <a:r>
              <a:rPr lang="nb-NO" b="1" i="1" dirty="0"/>
              <a:t>5.	Drifts- og vedlikeholdsstøtte idrettsorganisasjons eide anlegg</a:t>
            </a:r>
          </a:p>
        </p:txBody>
      </p:sp>
      <p:sp>
        <p:nvSpPr>
          <p:cNvPr id="3" name="Undertittel 2">
            <a:extLst>
              <a:ext uri="{FF2B5EF4-FFF2-40B4-BE49-F238E27FC236}">
                <a16:creationId xmlns:a16="http://schemas.microsoft.com/office/drawing/2014/main" id="{79251D8D-2FD8-442D-9F41-AF6F8AD7B77F}"/>
              </a:ext>
            </a:extLst>
          </p:cNvPr>
          <p:cNvSpPr>
            <a:spLocks noGrp="1"/>
          </p:cNvSpPr>
          <p:nvPr>
            <p:ph type="subTitle" idx="1"/>
          </p:nvPr>
        </p:nvSpPr>
        <p:spPr/>
        <p:txBody>
          <a:bodyPr/>
          <a:lstStyle/>
          <a:p>
            <a:pPr marL="342900" indent="-342900" algn="l">
              <a:buFont typeface="Arial" panose="020B0604020202020204" pitchFamily="34" charset="0"/>
              <a:buChar char="•"/>
            </a:pPr>
            <a:r>
              <a:rPr lang="nb-NO" dirty="0"/>
              <a:t>Sluttføres 1. kvartal 2022</a:t>
            </a:r>
          </a:p>
          <a:p>
            <a:pPr marL="342900" indent="-342900" algn="l">
              <a:buFont typeface="Arial" panose="020B0604020202020204" pitchFamily="34" charset="0"/>
              <a:buChar char="•"/>
            </a:pPr>
            <a:r>
              <a:rPr lang="nb-NO" dirty="0"/>
              <a:t>Gjøres gjeldende i 2022</a:t>
            </a:r>
          </a:p>
        </p:txBody>
      </p:sp>
    </p:spTree>
    <p:extLst>
      <p:ext uri="{BB962C8B-B14F-4D97-AF65-F5344CB8AC3E}">
        <p14:creationId xmlns:p14="http://schemas.microsoft.com/office/powerpoint/2010/main" val="181196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C299B2-B540-4A50-9210-9B2CD0CCF8E9}"/>
              </a:ext>
            </a:extLst>
          </p:cNvPr>
          <p:cNvSpPr>
            <a:spLocks noGrp="1"/>
          </p:cNvSpPr>
          <p:nvPr>
            <p:ph type="title"/>
          </p:nvPr>
        </p:nvSpPr>
        <p:spPr>
          <a:xfrm>
            <a:off x="831850" y="466725"/>
            <a:ext cx="10515600" cy="1047750"/>
          </a:xfrm>
        </p:spPr>
        <p:txBody>
          <a:bodyPr>
            <a:normAutofit fontScale="90000"/>
          </a:bodyPr>
          <a:lstStyle/>
          <a:p>
            <a:r>
              <a:rPr lang="nb-NO" b="1" i="1" dirty="0"/>
              <a:t>2.	Status for vedtatte tiltak/prosjekt</a:t>
            </a:r>
            <a:endParaRPr lang="nb-NO" dirty="0"/>
          </a:p>
        </p:txBody>
      </p:sp>
      <p:sp>
        <p:nvSpPr>
          <p:cNvPr id="3" name="Plassholder for tekst 2">
            <a:extLst>
              <a:ext uri="{FF2B5EF4-FFF2-40B4-BE49-F238E27FC236}">
                <a16:creationId xmlns:a16="http://schemas.microsoft.com/office/drawing/2014/main" id="{74AF7685-2168-4CBE-8152-D18DF4448A4A}"/>
              </a:ext>
            </a:extLst>
          </p:cNvPr>
          <p:cNvSpPr>
            <a:spLocks noGrp="1"/>
          </p:cNvSpPr>
          <p:nvPr>
            <p:ph type="body" idx="1"/>
          </p:nvPr>
        </p:nvSpPr>
        <p:spPr>
          <a:xfrm>
            <a:off x="831850" y="1743075"/>
            <a:ext cx="10515600" cy="4346575"/>
          </a:xfrm>
        </p:spPr>
        <p:txBody>
          <a:bodyPr/>
          <a:lstStyle/>
          <a:p>
            <a:pPr marL="342900" indent="-342900">
              <a:buFont typeface="Arial" panose="020B0604020202020204" pitchFamily="34" charset="0"/>
              <a:buChar char="•"/>
            </a:pPr>
            <a:r>
              <a:rPr lang="nb-NO" dirty="0">
                <a:solidFill>
                  <a:schemeClr val="tx1"/>
                </a:solidFill>
                <a:latin typeface="Arial" panose="020B0604020202020204" pitchFamily="34" charset="0"/>
                <a:cs typeface="Arial" panose="020B0604020202020204" pitchFamily="34" charset="0"/>
              </a:rPr>
              <a:t>Kampsportsenter – Åråsveien 16</a:t>
            </a:r>
          </a:p>
          <a:p>
            <a:pPr marL="342900" indent="-342900">
              <a:buFont typeface="Arial" panose="020B0604020202020204" pitchFamily="34" charset="0"/>
              <a:buChar char="•"/>
            </a:pPr>
            <a:r>
              <a:rPr lang="nb-NO" dirty="0">
                <a:solidFill>
                  <a:schemeClr val="tx1"/>
                </a:solidFill>
                <a:latin typeface="Arial" panose="020B0604020202020204" pitchFamily="34" charset="0"/>
                <a:cs typeface="Arial" panose="020B0604020202020204" pitchFamily="34" charset="0"/>
              </a:rPr>
              <a:t>Flomlys Strømmen stadion</a:t>
            </a:r>
          </a:p>
          <a:p>
            <a:pPr marL="342900" indent="-342900">
              <a:buFont typeface="Arial" panose="020B0604020202020204" pitchFamily="34" charset="0"/>
              <a:buChar char="•"/>
            </a:pPr>
            <a:r>
              <a:rPr lang="nb-NO" dirty="0" err="1">
                <a:solidFill>
                  <a:schemeClr val="tx1"/>
                </a:solidFill>
                <a:latin typeface="Arial" panose="020B0604020202020204" pitchFamily="34" charset="0"/>
                <a:cs typeface="Arial" panose="020B0604020202020204" pitchFamily="34" charset="0"/>
              </a:rPr>
              <a:t>Snøproduksjonsanlegg</a:t>
            </a:r>
            <a:r>
              <a:rPr lang="nb-NO" dirty="0">
                <a:solidFill>
                  <a:schemeClr val="tx1"/>
                </a:solidFill>
                <a:latin typeface="Arial" panose="020B0604020202020204" pitchFamily="34" charset="0"/>
                <a:cs typeface="Arial" panose="020B0604020202020204" pitchFamily="34" charset="0"/>
              </a:rPr>
              <a:t> – </a:t>
            </a:r>
            <a:r>
              <a:rPr lang="nb-NO" dirty="0" err="1">
                <a:solidFill>
                  <a:schemeClr val="tx1"/>
                </a:solidFill>
                <a:latin typeface="Arial" panose="020B0604020202020204" pitchFamily="34" charset="0"/>
                <a:cs typeface="Arial" panose="020B0604020202020204" pitchFamily="34" charset="0"/>
              </a:rPr>
              <a:t>Tæruddalen</a:t>
            </a:r>
            <a:endParaRPr lang="nb-NO"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b-NO" dirty="0">
                <a:solidFill>
                  <a:schemeClr val="tx1"/>
                </a:solidFill>
                <a:latin typeface="Arial" panose="020B0604020202020204" pitchFamily="34" charset="0"/>
                <a:cs typeface="Arial" panose="020B0604020202020204" pitchFamily="34" charset="0"/>
              </a:rPr>
              <a:t>Nærmiljøanlegg; </a:t>
            </a:r>
            <a:r>
              <a:rPr lang="nb-NO" dirty="0" err="1">
                <a:solidFill>
                  <a:schemeClr val="tx1"/>
                </a:solidFill>
                <a:latin typeface="Arial" panose="020B0604020202020204" pitchFamily="34" charset="0"/>
                <a:cs typeface="Arial" panose="020B0604020202020204" pitchFamily="34" charset="0"/>
              </a:rPr>
              <a:t>Glostrupdumpa</a:t>
            </a:r>
            <a:r>
              <a:rPr lang="nb-NO" dirty="0">
                <a:solidFill>
                  <a:schemeClr val="tx1"/>
                </a:solidFill>
                <a:latin typeface="Arial" panose="020B0604020202020204" pitchFamily="34" charset="0"/>
                <a:cs typeface="Arial" panose="020B0604020202020204" pitchFamily="34" charset="0"/>
              </a:rPr>
              <a:t> og Treningspark Sørumsand idrettspark</a:t>
            </a:r>
          </a:p>
          <a:p>
            <a:pPr marL="342900" indent="-342900">
              <a:buFont typeface="Arial" panose="020B0604020202020204" pitchFamily="34" charset="0"/>
              <a:buChar char="•"/>
            </a:pPr>
            <a:r>
              <a:rPr lang="nb-NO" dirty="0">
                <a:solidFill>
                  <a:schemeClr val="tx1"/>
                </a:solidFill>
                <a:latin typeface="Arial" panose="020B0604020202020204" pitchFamily="34" charset="0"/>
                <a:cs typeface="Arial" panose="020B0604020202020204" pitchFamily="34" charset="0"/>
              </a:rPr>
              <a:t>11`er kunstgressbane, Fedrelandet</a:t>
            </a:r>
          </a:p>
          <a:p>
            <a:pPr marL="342900" indent="-342900">
              <a:buFont typeface="Arial" panose="020B0604020202020204" pitchFamily="34" charset="0"/>
              <a:buChar char="•"/>
            </a:pPr>
            <a:r>
              <a:rPr lang="nb-NO" dirty="0">
                <a:solidFill>
                  <a:schemeClr val="tx1"/>
                </a:solidFill>
                <a:latin typeface="Arial" panose="020B0604020202020204" pitchFamily="34" charset="0"/>
                <a:cs typeface="Arial" panose="020B0604020202020204" pitchFamily="34" charset="0"/>
              </a:rPr>
              <a:t>Rehabilitering kunstgressbaner</a:t>
            </a:r>
          </a:p>
          <a:p>
            <a:pPr marL="342900" indent="-342900">
              <a:buFont typeface="Arial" panose="020B0604020202020204" pitchFamily="34" charset="0"/>
              <a:buChar char="•"/>
            </a:pPr>
            <a:r>
              <a:rPr lang="nb-NO" dirty="0">
                <a:solidFill>
                  <a:schemeClr val="tx1"/>
                </a:solidFill>
                <a:latin typeface="Arial" panose="020B0604020202020204" pitchFamily="34" charset="0"/>
                <a:cs typeface="Arial" panose="020B0604020202020204" pitchFamily="34" charset="0"/>
              </a:rPr>
              <a:t>Flerbrukshall Sophie Radiks vei</a:t>
            </a:r>
          </a:p>
          <a:p>
            <a:pPr marL="342900" indent="-342900">
              <a:buFont typeface="Arial" panose="020B0604020202020204" pitchFamily="34" charset="0"/>
              <a:buChar char="•"/>
            </a:pPr>
            <a:r>
              <a:rPr lang="nb-NO" dirty="0">
                <a:solidFill>
                  <a:schemeClr val="tx1"/>
                </a:solidFill>
                <a:latin typeface="Arial" panose="020B0604020202020204" pitchFamily="34" charset="0"/>
                <a:cs typeface="Arial" panose="020B0604020202020204" pitchFamily="34" charset="0"/>
              </a:rPr>
              <a:t>Forprosjekt </a:t>
            </a:r>
            <a:r>
              <a:rPr lang="nb-NO">
                <a:solidFill>
                  <a:schemeClr val="tx1"/>
                </a:solidFill>
                <a:latin typeface="Arial" panose="020B0604020202020204" pitchFamily="34" charset="0"/>
                <a:cs typeface="Arial" panose="020B0604020202020204" pitchFamily="34" charset="0"/>
              </a:rPr>
              <a:t>Sørumsand idrettspark</a:t>
            </a:r>
            <a:endParaRPr lang="nb-NO"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375969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271351-AD62-4C3D-B3BB-3493B989DDB7}"/>
              </a:ext>
            </a:extLst>
          </p:cNvPr>
          <p:cNvSpPr>
            <a:spLocks noGrp="1"/>
          </p:cNvSpPr>
          <p:nvPr>
            <p:ph type="title"/>
          </p:nvPr>
        </p:nvSpPr>
        <p:spPr/>
        <p:txBody>
          <a:bodyPr>
            <a:normAutofit/>
          </a:bodyPr>
          <a:lstStyle/>
          <a:p>
            <a:pPr algn="ctr"/>
            <a:r>
              <a:rPr lang="nb-NO" sz="3600" b="1" i="1" dirty="0">
                <a:latin typeface="Arial" panose="020B0604020202020204" pitchFamily="34" charset="0"/>
                <a:cs typeface="Arial" panose="020B0604020202020204" pitchFamily="34" charset="0"/>
              </a:rPr>
              <a:t>3.	Frikjøpsprinsippet i Lillestrøm kommune </a:t>
            </a:r>
          </a:p>
        </p:txBody>
      </p:sp>
      <p:pic>
        <p:nvPicPr>
          <p:cNvPr id="5" name="Plassholder for innhold 4" descr="Et bilde som inneholder gulv, barn, innendørs, gutt&#10;&#10;Automatisk generert beskrivelse">
            <a:extLst>
              <a:ext uri="{FF2B5EF4-FFF2-40B4-BE49-F238E27FC236}">
                <a16:creationId xmlns:a16="http://schemas.microsoft.com/office/drawing/2014/main" id="{7955A08E-FF9E-4801-BFA5-29AFA25737D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91338" y="1825625"/>
            <a:ext cx="5409324" cy="4351338"/>
          </a:xfrm>
        </p:spPr>
      </p:pic>
    </p:spTree>
    <p:extLst>
      <p:ext uri="{BB962C8B-B14F-4D97-AF65-F5344CB8AC3E}">
        <p14:creationId xmlns:p14="http://schemas.microsoft.com/office/powerpoint/2010/main" val="228877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7067DE-C125-456C-912D-CB896630383F}"/>
              </a:ext>
            </a:extLst>
          </p:cNvPr>
          <p:cNvSpPr>
            <a:spLocks noGrp="1"/>
          </p:cNvSpPr>
          <p:nvPr>
            <p:ph type="title"/>
          </p:nvPr>
        </p:nvSpPr>
        <p:spPr>
          <a:xfrm>
            <a:off x="838200" y="365126"/>
            <a:ext cx="10515600" cy="910222"/>
          </a:xfrm>
        </p:spPr>
        <p:txBody>
          <a:bodyPr>
            <a:normAutofit/>
          </a:bodyPr>
          <a:lstStyle/>
          <a:p>
            <a:r>
              <a:rPr lang="nb-NO" sz="2400" b="1" i="1" dirty="0">
                <a:latin typeface="Arial" panose="020B0604020202020204" pitchFamily="34" charset="0"/>
                <a:cs typeface="Arial" panose="020B0604020202020204" pitchFamily="34" charset="0"/>
              </a:rPr>
              <a:t>Vedtak</a:t>
            </a:r>
          </a:p>
        </p:txBody>
      </p:sp>
      <p:sp>
        <p:nvSpPr>
          <p:cNvPr id="3" name="Plassholder for innhold 2">
            <a:extLst>
              <a:ext uri="{FF2B5EF4-FFF2-40B4-BE49-F238E27FC236}">
                <a16:creationId xmlns:a16="http://schemas.microsoft.com/office/drawing/2014/main" id="{22F3BFEB-1AC8-4080-8A72-13EBA8AD8A1D}"/>
              </a:ext>
            </a:extLst>
          </p:cNvPr>
          <p:cNvSpPr>
            <a:spLocks noGrp="1"/>
          </p:cNvSpPr>
          <p:nvPr>
            <p:ph idx="1"/>
          </p:nvPr>
        </p:nvSpPr>
        <p:spPr>
          <a:xfrm>
            <a:off x="838200" y="1179095"/>
            <a:ext cx="10515600" cy="4997868"/>
          </a:xfrm>
        </p:spPr>
        <p:txBody>
          <a:bodyPr>
            <a:normAutofit fontScale="62500" lnSpcReduction="20000"/>
          </a:bodyPr>
          <a:lstStyle/>
          <a:p>
            <a:pPr marL="0" indent="0">
              <a:buNone/>
            </a:pPr>
            <a:r>
              <a:rPr lang="nb-NO" i="1" dirty="0">
                <a:latin typeface="Arial" panose="020B0604020202020204" pitchFamily="34" charset="0"/>
                <a:cs typeface="Arial" panose="020B0604020202020204" pitchFamily="34" charset="0"/>
              </a:rPr>
              <a:t>Fellesnemnda for Fet, Skedsmo og Sørum</a:t>
            </a:r>
            <a:endParaRPr lang="nb-NO" dirty="0">
              <a:latin typeface="Arial" panose="020B0604020202020204" pitchFamily="34" charset="0"/>
              <a:cs typeface="Arial" panose="020B0604020202020204" pitchFamily="34" charset="0"/>
            </a:endParaRPr>
          </a:p>
          <a:p>
            <a:pPr marL="0" indent="0">
              <a:buNone/>
            </a:pPr>
            <a:r>
              <a:rPr lang="nb-NO" dirty="0">
                <a:latin typeface="Arial" panose="020B0604020202020204" pitchFamily="34" charset="0"/>
                <a:cs typeface="Arial" panose="020B0604020202020204" pitchFamily="34" charset="0"/>
              </a:rPr>
              <a:t>Fellesnemnda behandlet i møte 19.juni 2019, i sak 19/32 strategidokument for årsbudsjett og økonomiplan 2020-2023. Fellesnemnda gjorde følgende vedtak:</a:t>
            </a:r>
          </a:p>
          <a:p>
            <a:r>
              <a:rPr lang="nb-NO" dirty="0">
                <a:latin typeface="Arial" panose="020B0604020202020204" pitchFamily="34" charset="0"/>
                <a:cs typeface="Arial" panose="020B0604020202020204" pitchFamily="34" charset="0"/>
              </a:rPr>
              <a:t>Strategidokument for årsbudsjett og økonomiplan 2020-2023 tas til orientering.  </a:t>
            </a:r>
          </a:p>
          <a:p>
            <a:pPr marL="0" indent="0">
              <a:buNone/>
            </a:pPr>
            <a:endParaRPr lang="nb-NO" dirty="0">
              <a:latin typeface="Arial" panose="020B0604020202020204" pitchFamily="34" charset="0"/>
              <a:cs typeface="Arial" panose="020B0604020202020204" pitchFamily="34" charset="0"/>
            </a:endParaRPr>
          </a:p>
          <a:p>
            <a:pPr lvl="0"/>
            <a:r>
              <a:rPr lang="nb-NO" dirty="0">
                <a:latin typeface="Arial" panose="020B0604020202020204" pitchFamily="34" charset="0"/>
                <a:cs typeface="Arial" panose="020B0604020202020204" pitchFamily="34" charset="0"/>
              </a:rPr>
              <a:t>Frikjøpsprinsippet til barne- og ungdomsidretten skal videreføres og gjelde for aktivitet for barn og unge opp til 19 år. Dette betyr at det skal være fri bruk av kommunens bygg og anlegg i hele kommunen. </a:t>
            </a:r>
            <a:r>
              <a:rPr lang="nb-NO" i="1" dirty="0">
                <a:latin typeface="Arial" panose="020B0604020202020204" pitchFamily="34" charset="0"/>
                <a:cs typeface="Arial" panose="020B0604020202020204" pitchFamily="34" charset="0"/>
              </a:rPr>
              <a:t>(kommunalt eide bygg og anlegg)</a:t>
            </a:r>
            <a:endParaRPr lang="nb-NO" dirty="0">
              <a:latin typeface="Arial" panose="020B0604020202020204" pitchFamily="34" charset="0"/>
              <a:cs typeface="Arial" panose="020B0604020202020204" pitchFamily="34" charset="0"/>
            </a:endParaRPr>
          </a:p>
          <a:p>
            <a:pPr marL="0" indent="0">
              <a:buNone/>
            </a:pPr>
            <a:r>
              <a:rPr lang="nb-NO" dirty="0">
                <a:latin typeface="Arial" panose="020B0604020202020204" pitchFamily="34" charset="0"/>
                <a:cs typeface="Arial" panose="020B0604020202020204" pitchFamily="34" charset="0"/>
              </a:rPr>
              <a:t> </a:t>
            </a:r>
          </a:p>
          <a:p>
            <a:pPr lvl="0"/>
            <a:r>
              <a:rPr lang="nb-NO" dirty="0">
                <a:latin typeface="Arial" panose="020B0604020202020204" pitchFamily="34" charset="0"/>
                <a:cs typeface="Arial" panose="020B0604020202020204" pitchFamily="34" charset="0"/>
              </a:rPr>
              <a:t>Prosjektrådmannen bes gå i dialog med idrettsrådet og den enkelte eier av idrettsanlegg som ikke er kommunalt eiet, med siktemål å få til ordninger som gjør det mulig at også frikjøpsprinsippet kan omfattes av disse anleggene. Det må kartlegges kostnader og drift som kan danne grunnlag for et mulig avtaleopplegg mellom kommune og eiere av idrettsanleggene. </a:t>
            </a:r>
          </a:p>
          <a:p>
            <a:pPr marL="0" indent="0">
              <a:buNone/>
            </a:pPr>
            <a:endParaRPr lang="nb-NO" dirty="0">
              <a:latin typeface="Arial" panose="020B0604020202020204" pitchFamily="34" charset="0"/>
              <a:cs typeface="Arial" panose="020B0604020202020204" pitchFamily="34" charset="0"/>
            </a:endParaRPr>
          </a:p>
          <a:p>
            <a:pPr lvl="0"/>
            <a:r>
              <a:rPr lang="nb-NO" dirty="0">
                <a:latin typeface="Arial" panose="020B0604020202020204" pitchFamily="34" charset="0"/>
                <a:cs typeface="Arial" panose="020B0604020202020204" pitchFamily="34" charset="0"/>
              </a:rPr>
              <a:t>Prosjektrådmannen bes legge frem en egen sak om frikjøpsprinsippet som omhandler konsekvenser og driftsopplegg som omfatter både kommunale bygg og anlegg og idrettsanlegg som ikke er i kommunalt eie. Saken legges frem for politisk behandling i forbindelse med budsjettprosessen høsten 2019. </a:t>
            </a:r>
          </a:p>
          <a:p>
            <a:endParaRPr lang="nb-NO" dirty="0"/>
          </a:p>
        </p:txBody>
      </p:sp>
    </p:spTree>
    <p:extLst>
      <p:ext uri="{BB962C8B-B14F-4D97-AF65-F5344CB8AC3E}">
        <p14:creationId xmlns:p14="http://schemas.microsoft.com/office/powerpoint/2010/main" val="29687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8F3F73-9E81-4D3F-9216-21F6451C224F}"/>
              </a:ext>
            </a:extLst>
          </p:cNvPr>
          <p:cNvSpPr>
            <a:spLocks noGrp="1"/>
          </p:cNvSpPr>
          <p:nvPr>
            <p:ph type="ctrTitle"/>
          </p:nvPr>
        </p:nvSpPr>
        <p:spPr>
          <a:xfrm>
            <a:off x="1524000" y="1600199"/>
            <a:ext cx="9144000" cy="1177925"/>
          </a:xfrm>
        </p:spPr>
        <p:txBody>
          <a:bodyPr>
            <a:normAutofit fontScale="90000"/>
          </a:bodyPr>
          <a:lstStyle/>
          <a:p>
            <a:pPr algn="l"/>
            <a:r>
              <a:rPr lang="nb-NO" sz="2700" b="1" i="1" dirty="0">
                <a:latin typeface="Arial" panose="020B0604020202020204" pitchFamily="34" charset="0"/>
                <a:cs typeface="Arial" panose="020B0604020202020204" pitchFamily="34" charset="0"/>
              </a:rPr>
              <a:t>Hovedprinsippet</a:t>
            </a:r>
            <a:br>
              <a:rPr lang="nb-NO" sz="2700" b="1" i="1" dirty="0">
                <a:latin typeface="Arial" panose="020B0604020202020204" pitchFamily="34" charset="0"/>
                <a:cs typeface="Arial" panose="020B0604020202020204" pitchFamily="34" charset="0"/>
              </a:rPr>
            </a:br>
            <a:r>
              <a:rPr lang="nb-NO" sz="2700" dirty="0">
                <a:latin typeface="Arial" panose="020B0604020202020204" pitchFamily="34" charset="0"/>
                <a:cs typeface="Arial" panose="020B0604020202020204" pitchFamily="34" charset="0"/>
              </a:rPr>
              <a:t>Barn- og unge til og med 19 år gis gratis treningstid i kommunalt eide og idrettslagseide idrettsanlegg i Lillestrøm kommune på hverdager. Tiltaket innenfor gitte rammer, er utvidet fra og med 01.01.2020, med en kommunal bevilgning på kr 4.655.000. Beløpet finansieres ved bruk av E-skattemidler</a:t>
            </a:r>
            <a:r>
              <a:rPr lang="nb-NO" sz="1600" dirty="0">
                <a:latin typeface="Arial" panose="020B0604020202020204" pitchFamily="34" charset="0"/>
                <a:cs typeface="Arial" panose="020B0604020202020204" pitchFamily="34" charset="0"/>
              </a:rPr>
              <a:t>.</a:t>
            </a: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p:txBody>
      </p:sp>
      <p:sp>
        <p:nvSpPr>
          <p:cNvPr id="3" name="Undertittel 2">
            <a:extLst>
              <a:ext uri="{FF2B5EF4-FFF2-40B4-BE49-F238E27FC236}">
                <a16:creationId xmlns:a16="http://schemas.microsoft.com/office/drawing/2014/main" id="{032942C2-C145-488F-A519-669DF17C3B07}"/>
              </a:ext>
            </a:extLst>
          </p:cNvPr>
          <p:cNvSpPr>
            <a:spLocks noGrp="1"/>
          </p:cNvSpPr>
          <p:nvPr>
            <p:ph type="subTitle" idx="1"/>
          </p:nvPr>
        </p:nvSpPr>
        <p:spPr>
          <a:xfrm>
            <a:off x="1524000" y="3023103"/>
            <a:ext cx="9376610" cy="2113547"/>
          </a:xfrm>
        </p:spPr>
        <p:txBody>
          <a:bodyPr>
            <a:normAutofit/>
          </a:bodyPr>
          <a:lstStyle/>
          <a:p>
            <a:pPr algn="l"/>
            <a:r>
              <a:rPr lang="nb-NO" b="1" i="1" dirty="0" err="1">
                <a:latin typeface="Arial" panose="020B0604020202020204" pitchFamily="34" charset="0"/>
                <a:cs typeface="Arial" panose="020B0604020202020204" pitchFamily="34" charset="0"/>
              </a:rPr>
              <a:t>Tingvedtak</a:t>
            </a:r>
            <a:r>
              <a:rPr lang="nb-NO" b="1" i="1" dirty="0">
                <a:latin typeface="Arial" panose="020B0604020202020204" pitchFamily="34" charset="0"/>
                <a:cs typeface="Arial" panose="020B0604020202020204" pitchFamily="34" charset="0"/>
              </a:rPr>
              <a:t> - Norges idrettsforbund</a:t>
            </a:r>
            <a:endParaRPr lang="nb-NO" dirty="0">
              <a:latin typeface="Arial" panose="020B0604020202020204" pitchFamily="34" charset="0"/>
              <a:cs typeface="Arial" panose="020B0604020202020204" pitchFamily="34" charset="0"/>
            </a:endParaRPr>
          </a:p>
          <a:p>
            <a:pPr algn="l"/>
            <a:r>
              <a:rPr lang="nb-NO" dirty="0">
                <a:latin typeface="Arial" panose="020B0604020202020204" pitchFamily="34" charset="0"/>
                <a:cs typeface="Arial" panose="020B0604020202020204" pitchFamily="34" charset="0"/>
              </a:rPr>
              <a:t>Som et ledd i å forhindre frafall fra idretten, vedtok idrettstinget på slutten av 90-tallet 11 løfter, hvor 1 av løftene/målsettingene er at det skal være gratis bruk av offentlige idrettsanlegg for alle under 25 år.</a:t>
            </a:r>
          </a:p>
          <a:p>
            <a:endParaRPr lang="nb-NO" dirty="0"/>
          </a:p>
        </p:txBody>
      </p:sp>
    </p:spTree>
    <p:extLst>
      <p:ext uri="{BB962C8B-B14F-4D97-AF65-F5344CB8AC3E}">
        <p14:creationId xmlns:p14="http://schemas.microsoft.com/office/powerpoint/2010/main" val="18359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2ED1FC-0BA0-42BB-836F-95CF1399F0BE}"/>
              </a:ext>
            </a:extLst>
          </p:cNvPr>
          <p:cNvSpPr>
            <a:spLocks noGrp="1"/>
          </p:cNvSpPr>
          <p:nvPr>
            <p:ph type="title"/>
          </p:nvPr>
        </p:nvSpPr>
        <p:spPr/>
        <p:txBody>
          <a:bodyPr>
            <a:normAutofit/>
          </a:bodyPr>
          <a:lstStyle/>
          <a:p>
            <a:r>
              <a:rPr lang="nb-NO" sz="2400" b="1" i="1" dirty="0">
                <a:latin typeface="Arial" panose="020B0604020202020204" pitchFamily="34" charset="0"/>
                <a:cs typeface="Arial" panose="020B0604020202020204" pitchFamily="34" charset="0"/>
              </a:rPr>
              <a:t>Hovedprinsipper for frikjøp til målgruppen til og med 19 år</a:t>
            </a:r>
          </a:p>
        </p:txBody>
      </p:sp>
      <p:sp>
        <p:nvSpPr>
          <p:cNvPr id="3" name="Plassholder for innhold 2">
            <a:extLst>
              <a:ext uri="{FF2B5EF4-FFF2-40B4-BE49-F238E27FC236}">
                <a16:creationId xmlns:a16="http://schemas.microsoft.com/office/drawing/2014/main" id="{7C6DDEE6-E698-442A-9188-1EC9F6BD0D01}"/>
              </a:ext>
            </a:extLst>
          </p:cNvPr>
          <p:cNvSpPr>
            <a:spLocks noGrp="1"/>
          </p:cNvSpPr>
          <p:nvPr>
            <p:ph idx="1"/>
          </p:nvPr>
        </p:nvSpPr>
        <p:spPr/>
        <p:txBody>
          <a:bodyPr>
            <a:normAutofit fontScale="70000" lnSpcReduction="20000"/>
          </a:bodyPr>
          <a:lstStyle/>
          <a:p>
            <a:pPr lvl="0"/>
            <a:r>
              <a:rPr lang="nb-NO" i="1" dirty="0"/>
              <a:t>Frikjøpsprinsippet</a:t>
            </a:r>
            <a:r>
              <a:rPr lang="nb-NO" dirty="0"/>
              <a:t> er innført for å holde nede kostnadene for barn og unge som deltar i organisert idrettsvirksomhet.</a:t>
            </a:r>
          </a:p>
          <a:p>
            <a:pPr lvl="0"/>
            <a:r>
              <a:rPr lang="nb-NO" dirty="0"/>
              <a:t>Barn og unge til og med 19 år som tilhører idrettslag og foreninger i Lillestrøm kommune skal ha gratis bruk av idrettsanlegg.</a:t>
            </a:r>
          </a:p>
          <a:p>
            <a:pPr lvl="0"/>
            <a:r>
              <a:rPr lang="nb-NO" i="1" dirty="0"/>
              <a:t>Frikjøpsprinsippet</a:t>
            </a:r>
            <a:r>
              <a:rPr lang="nb-NO" dirty="0"/>
              <a:t> gjelder i hovedsak bruk av flerbrukshaller, ishall, kunstgressbaner, LSK-hallen, Lillestrøm Tennishall og alpinanlegg. </a:t>
            </a:r>
          </a:p>
          <a:p>
            <a:pPr lvl="0"/>
            <a:r>
              <a:rPr lang="nb-NO" dirty="0"/>
              <a:t>Ordningen gjelder på hverdager i tiden 17.00 – 22.00 (for enkelte anlegg fra 16.00).</a:t>
            </a:r>
          </a:p>
          <a:p>
            <a:pPr lvl="0"/>
            <a:r>
              <a:rPr lang="nb-NO" i="1" dirty="0"/>
              <a:t>Frikjøpsprinsippet</a:t>
            </a:r>
            <a:r>
              <a:rPr lang="nb-NO" dirty="0"/>
              <a:t> gjelder i hovedsak i 40 uker i året, og sammenfaller med skoleruta.</a:t>
            </a:r>
          </a:p>
          <a:p>
            <a:pPr lvl="0"/>
            <a:r>
              <a:rPr lang="nb-NO" dirty="0"/>
              <a:t>Ordningen bygger på erfaringstall for målgruppens bruk av anleggene som tilsvarer ca. 75% av den totale åpningstiden på hverdager i tiden 17.00 – 22.00, inntil 40 uker i året.</a:t>
            </a:r>
          </a:p>
          <a:p>
            <a:pPr lvl="0"/>
            <a:r>
              <a:rPr lang="nb-NO" dirty="0"/>
              <a:t>Anleggseier får refundert de faktiske utleieutgiftene til målgruppen ifølge </a:t>
            </a:r>
            <a:r>
              <a:rPr lang="nb-NO" i="1" dirty="0"/>
              <a:t>frikjøpsprinsippet</a:t>
            </a:r>
            <a:r>
              <a:rPr lang="nb-NO" dirty="0"/>
              <a:t>, der ca. 75 % av bruken på hverdager i tiden 17.00 – 22.00 blir forbeholdt aktiviteter for barn og unge.</a:t>
            </a:r>
          </a:p>
          <a:p>
            <a:pPr lvl="0"/>
            <a:r>
              <a:rPr lang="nb-NO" dirty="0"/>
              <a:t>Idrettslag og foreninger vil ikke bli belastet anleggsleie i kommunalt eide idrettsanlegg for barn og unges bruk av idrettsanlegg som omhandles av </a:t>
            </a:r>
            <a:r>
              <a:rPr lang="nb-NO" i="1" dirty="0"/>
              <a:t>frikjøpsprinsippet.</a:t>
            </a:r>
          </a:p>
          <a:p>
            <a:pPr lvl="0"/>
            <a:r>
              <a:rPr lang="nb-NO" dirty="0"/>
              <a:t>Tilsvarende </a:t>
            </a:r>
            <a:r>
              <a:rPr lang="nb-NO"/>
              <a:t>for idrettsorganisasjonseide </a:t>
            </a:r>
            <a:r>
              <a:rPr lang="nb-NO" dirty="0"/>
              <a:t>anlegg innenfor bevilget ramme(f.o.m.2020)</a:t>
            </a:r>
          </a:p>
          <a:p>
            <a:pPr marL="0" indent="0">
              <a:buNone/>
            </a:pPr>
            <a:endParaRPr lang="nb-NO" dirty="0"/>
          </a:p>
          <a:p>
            <a:endParaRPr lang="nb-NO" dirty="0"/>
          </a:p>
        </p:txBody>
      </p:sp>
    </p:spTree>
    <p:extLst>
      <p:ext uri="{BB962C8B-B14F-4D97-AF65-F5344CB8AC3E}">
        <p14:creationId xmlns:p14="http://schemas.microsoft.com/office/powerpoint/2010/main" val="225307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240B42-03A1-43D0-89E0-D794681A752E}"/>
              </a:ext>
            </a:extLst>
          </p:cNvPr>
          <p:cNvSpPr>
            <a:spLocks noGrp="1"/>
          </p:cNvSpPr>
          <p:nvPr>
            <p:ph type="title"/>
          </p:nvPr>
        </p:nvSpPr>
        <p:spPr>
          <a:xfrm>
            <a:off x="838200" y="1143000"/>
            <a:ext cx="10515600" cy="2286000"/>
          </a:xfrm>
        </p:spPr>
        <p:txBody>
          <a:bodyPr>
            <a:noAutofit/>
          </a:bodyPr>
          <a:lstStyle/>
          <a:p>
            <a:r>
              <a:rPr lang="nb-NO" sz="2400" b="1" i="1" dirty="0">
                <a:latin typeface="Arial" panose="020B0604020202020204" pitchFamily="34" charset="0"/>
                <a:cs typeface="Arial" panose="020B0604020202020204" pitchFamily="34" charset="0"/>
              </a:rPr>
              <a:t>Kommunalt eide idrettsanlegg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Frikjøpsordningen er tidligere innført i Skedsmo kommune, hvor flerbrukshaller, ishall, kunstgressbaner og alpinanlegg inngår.</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For målgruppen er det i dag også gratis bruk av den kommunalt eide </a:t>
            </a:r>
            <a:r>
              <a:rPr lang="nb-NO" sz="2400" dirty="0" err="1">
                <a:latin typeface="Arial" panose="020B0604020202020204" pitchFamily="34" charset="0"/>
                <a:cs typeface="Arial" panose="020B0604020202020204" pitchFamily="34" charset="0"/>
              </a:rPr>
              <a:t>Fethallen</a:t>
            </a:r>
            <a:r>
              <a:rPr lang="nb-NO" sz="2400" dirty="0">
                <a:latin typeface="Arial" panose="020B0604020202020204" pitchFamily="34" charset="0"/>
                <a:cs typeface="Arial" panose="020B0604020202020204" pitchFamily="34" charset="0"/>
              </a:rPr>
              <a:t> på Fedrelandet i Fetsund.</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Frikjøpsordningen utvidet til også å gjelde følgende kommunalt eide idrettsanlegg fra og med 2020; Kunstgressbane på Fedrelandet i Fetsund, </a:t>
            </a:r>
            <a:r>
              <a:rPr lang="nb-NO" sz="2400" dirty="0" err="1">
                <a:latin typeface="Arial" panose="020B0604020202020204" pitchFamily="34" charset="0"/>
                <a:cs typeface="Arial" panose="020B0604020202020204" pitchFamily="34" charset="0"/>
              </a:rPr>
              <a:t>Bingsfosshallen</a:t>
            </a:r>
            <a:r>
              <a:rPr lang="nb-NO" sz="2400" dirty="0">
                <a:latin typeface="Arial" panose="020B0604020202020204" pitchFamily="34" charset="0"/>
                <a:cs typeface="Arial" panose="020B0604020202020204" pitchFamily="34" charset="0"/>
              </a:rPr>
              <a:t> på Sørumsand, samt naturgressbane på Leirsund </a:t>
            </a:r>
            <a:br>
              <a:rPr lang="nb-NO" sz="2400" dirty="0">
                <a:latin typeface="Arial" panose="020B0604020202020204" pitchFamily="34" charset="0"/>
                <a:cs typeface="Arial" panose="020B0604020202020204" pitchFamily="34" charset="0"/>
              </a:rPr>
            </a:br>
            <a:endParaRPr lang="nb-NO" sz="2400" dirty="0">
              <a:latin typeface="Arial" panose="020B0604020202020204" pitchFamily="34" charset="0"/>
              <a:cs typeface="Arial" panose="020B0604020202020204" pitchFamily="34" charset="0"/>
            </a:endParaRPr>
          </a:p>
        </p:txBody>
      </p:sp>
      <p:pic>
        <p:nvPicPr>
          <p:cNvPr id="5" name="Plassholder for innhold 4" descr="Et bilde som inneholder båt, svømme, blå, bord&#10;&#10;Automatisk generert beskrivelse">
            <a:extLst>
              <a:ext uri="{FF2B5EF4-FFF2-40B4-BE49-F238E27FC236}">
                <a16:creationId xmlns:a16="http://schemas.microsoft.com/office/drawing/2014/main" id="{C0AF5A43-DD90-46D2-8F4A-5A50A2FE49A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1000" y="4181475"/>
            <a:ext cx="3810000" cy="1914525"/>
          </a:xfrm>
        </p:spPr>
      </p:pic>
      <p:sp>
        <p:nvSpPr>
          <p:cNvPr id="6" name="TekstSylinder 5">
            <a:extLst>
              <a:ext uri="{FF2B5EF4-FFF2-40B4-BE49-F238E27FC236}">
                <a16:creationId xmlns:a16="http://schemas.microsoft.com/office/drawing/2014/main" id="{AB7F9CA2-7C2A-4863-BBA2-3431E4DE0605}"/>
              </a:ext>
            </a:extLst>
          </p:cNvPr>
          <p:cNvSpPr txBox="1"/>
          <p:nvPr/>
        </p:nvSpPr>
        <p:spPr>
          <a:xfrm>
            <a:off x="4191000" y="5043329"/>
            <a:ext cx="3810000" cy="230832"/>
          </a:xfrm>
          <a:prstGeom prst="rect">
            <a:avLst/>
          </a:prstGeom>
          <a:noFill/>
        </p:spPr>
        <p:txBody>
          <a:bodyPr wrap="square" rtlCol="0">
            <a:spAutoFit/>
          </a:bodyPr>
          <a:lstStyle/>
          <a:p>
            <a:r>
              <a:rPr lang="nb-NO" sz="900">
                <a:hlinkClick r:id="rId3" tooltip="https://no.wikipedia.org/wiki/Sv%C3%B8mming_under_Sommer-OL_2012"/>
              </a:rPr>
              <a:t>Dette bildet</a:t>
            </a:r>
            <a:r>
              <a:rPr lang="nb-NO" sz="900"/>
              <a:t> av Ukjent forfatter er lisensiert under </a:t>
            </a:r>
            <a:r>
              <a:rPr lang="nb-NO" sz="900">
                <a:hlinkClick r:id="rId4" tooltip="https://creativecommons.org/licenses/by-sa/3.0/"/>
              </a:rPr>
              <a:t>CC BY-SA</a:t>
            </a:r>
            <a:endParaRPr lang="nb-NO" sz="900"/>
          </a:p>
        </p:txBody>
      </p:sp>
    </p:spTree>
    <p:extLst>
      <p:ext uri="{BB962C8B-B14F-4D97-AF65-F5344CB8AC3E}">
        <p14:creationId xmlns:p14="http://schemas.microsoft.com/office/powerpoint/2010/main" val="72443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E9B7A3-A7E5-4DDF-9264-83163FB2ADC2}"/>
              </a:ext>
            </a:extLst>
          </p:cNvPr>
          <p:cNvSpPr>
            <a:spLocks noGrp="1"/>
          </p:cNvSpPr>
          <p:nvPr>
            <p:ph type="title"/>
          </p:nvPr>
        </p:nvSpPr>
        <p:spPr>
          <a:xfrm>
            <a:off x="838200" y="1009650"/>
            <a:ext cx="10515600" cy="2686050"/>
          </a:xfrm>
        </p:spPr>
        <p:txBody>
          <a:bodyPr>
            <a:noAutofit/>
          </a:bodyPr>
          <a:lstStyle/>
          <a:p>
            <a:r>
              <a:rPr lang="nb-NO" sz="2400" b="1" i="1" dirty="0">
                <a:latin typeface="Arial" panose="020B0604020202020204" pitchFamily="34" charset="0"/>
                <a:cs typeface="Arial" panose="020B0604020202020204" pitchFamily="34" charset="0"/>
              </a:rPr>
              <a:t>Idrettslagseide anlegg</a:t>
            </a:r>
            <a:br>
              <a:rPr lang="nb-NO" sz="1400" dirty="0">
                <a:latin typeface="Arial" panose="020B0604020202020204" pitchFamily="34" charset="0"/>
                <a:cs typeface="Arial" panose="020B0604020202020204" pitchFamily="34" charset="0"/>
              </a:rPr>
            </a:br>
            <a:br>
              <a:rPr lang="nb-NO" sz="14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En utvidelse av frikjøpsordningen gjeldende fra og med 2020, for målgruppen til og med 19 år for bruk av idrettslagseide anlegg i Lillestrøm kommune, omfatter følgende idrettsanlegg:</a:t>
            </a:r>
            <a:br>
              <a:rPr lang="nb-NO" sz="16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Flerbrukshallene i Fet Eika arena (Fet I.L.)</a:t>
            </a:r>
            <a:br>
              <a:rPr lang="nb-NO" sz="16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Kunstgressbane på Dalen (Dalen I.L.)</a:t>
            </a:r>
            <a:br>
              <a:rPr lang="nb-NO" sz="16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Skianlegget på </a:t>
            </a:r>
            <a:r>
              <a:rPr lang="nb-NO" sz="1600" dirty="0" err="1">
                <a:latin typeface="Arial" panose="020B0604020202020204" pitchFamily="34" charset="0"/>
                <a:cs typeface="Arial" panose="020B0604020202020204" pitchFamily="34" charset="0"/>
              </a:rPr>
              <a:t>Hvalstjern</a:t>
            </a:r>
            <a:r>
              <a:rPr lang="nb-NO" sz="1600" dirty="0">
                <a:latin typeface="Arial" panose="020B0604020202020204" pitchFamily="34" charset="0"/>
                <a:cs typeface="Arial" panose="020B0604020202020204" pitchFamily="34" charset="0"/>
              </a:rPr>
              <a:t> (Fet skiklubb)</a:t>
            </a:r>
            <a:br>
              <a:rPr lang="nb-NO" sz="16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Innendørs fotballhall - LSK-hallen (LSK)</a:t>
            </a:r>
            <a:br>
              <a:rPr lang="nb-NO" sz="16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Innendørs tennishall (Lillestrøm Tennisklubb)</a:t>
            </a:r>
            <a:br>
              <a:rPr lang="nb-NO" sz="16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Flerbrukshall og kunstgressbaner på Sørumsand (Sørumsand I.F.)</a:t>
            </a:r>
            <a:br>
              <a:rPr lang="nb-NO" sz="16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Flerbrukshaller og kunstgressbaner på Frogner (Frogner I.L.)</a:t>
            </a:r>
            <a:br>
              <a:rPr lang="nb-NO" sz="16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Naturgressbaner i Lørenfallet (Sørum I.L.)</a:t>
            </a:r>
            <a:br>
              <a:rPr lang="nb-NO" sz="16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Naturgressbaner i Blaker (Blaker I.L.)</a:t>
            </a: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p:txBody>
      </p:sp>
      <p:pic>
        <p:nvPicPr>
          <p:cNvPr id="5" name="Plassholder for innhold 4" descr="Et bilde som inneholder utendørs, snø, tre, dekket&#10;&#10;Automatisk generert beskrivelse">
            <a:extLst>
              <a:ext uri="{FF2B5EF4-FFF2-40B4-BE49-F238E27FC236}">
                <a16:creationId xmlns:a16="http://schemas.microsoft.com/office/drawing/2014/main" id="{8A046ACA-CA1E-4389-ABEE-BEBFB23CC61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4676775"/>
            <a:ext cx="6096000" cy="1981200"/>
          </a:xfrm>
        </p:spPr>
      </p:pic>
    </p:spTree>
    <p:extLst>
      <p:ext uri="{BB962C8B-B14F-4D97-AF65-F5344CB8AC3E}">
        <p14:creationId xmlns:p14="http://schemas.microsoft.com/office/powerpoint/2010/main" val="387005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FB6E69-278F-433B-B5FB-13ABB489DA60}"/>
              </a:ext>
            </a:extLst>
          </p:cNvPr>
          <p:cNvSpPr>
            <a:spLocks noGrp="1"/>
          </p:cNvSpPr>
          <p:nvPr>
            <p:ph type="title"/>
          </p:nvPr>
        </p:nvSpPr>
        <p:spPr>
          <a:xfrm>
            <a:off x="838200" y="1254918"/>
            <a:ext cx="10515600" cy="2050257"/>
          </a:xfrm>
        </p:spPr>
        <p:txBody>
          <a:bodyPr>
            <a:normAutofit fontScale="90000"/>
          </a:bodyPr>
          <a:lstStyle/>
          <a:p>
            <a:r>
              <a:rPr lang="nb-NO" sz="2400" b="1" i="1" dirty="0">
                <a:latin typeface="Arial" panose="020B0604020202020204" pitchFamily="34" charset="0"/>
                <a:cs typeface="Arial" panose="020B0604020202020204" pitchFamily="34" charset="0"/>
              </a:rPr>
              <a:t>Kriterier for frikjøpsprinsippet</a:t>
            </a:r>
            <a:br>
              <a:rPr lang="nb-NO" sz="2400" b="1" i="1" dirty="0">
                <a:latin typeface="Arial" panose="020B0604020202020204" pitchFamily="34" charset="0"/>
                <a:cs typeface="Arial" panose="020B0604020202020204" pitchFamily="34" charset="0"/>
              </a:rPr>
            </a:br>
            <a:br>
              <a:rPr lang="nb-NO" sz="2400" b="1"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1.	Tilgang til anlegg basert på erfaringstall fra Skedsmo</a:t>
            </a:r>
            <a:br>
              <a:rPr lang="nb-NO" sz="2400" b="1"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	</a:t>
            </a:r>
            <a:r>
              <a:rPr lang="nb-NO" sz="1200" b="1" i="1" dirty="0">
                <a:latin typeface="Arial" panose="020B0604020202020204" pitchFamily="34" charset="0"/>
                <a:cs typeface="Arial" panose="020B0604020202020204" pitchFamily="34" charset="0"/>
              </a:rPr>
              <a:t>( Antall frikjøpstimer/gratisprinsipptimer pr målgruppe skal være likestilt med antall frikjøpstimer/gratisprinsipptimer i de kommunalt eide 	anleggene)</a:t>
            </a:r>
            <a:br>
              <a:rPr lang="nb-NO" sz="1200" b="1" i="1" dirty="0">
                <a:latin typeface="Arial" panose="020B0604020202020204" pitchFamily="34" charset="0"/>
                <a:cs typeface="Arial" panose="020B0604020202020204" pitchFamily="34" charset="0"/>
              </a:rPr>
            </a:br>
            <a:br>
              <a:rPr lang="nb-NO" sz="2400" b="1"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2.	Ressurs: 4.655.000</a:t>
            </a:r>
            <a:br>
              <a:rPr lang="nb-NO" sz="2400" b="1" i="1" dirty="0">
                <a:latin typeface="Arial" panose="020B0604020202020204" pitchFamily="34" charset="0"/>
                <a:cs typeface="Arial" panose="020B0604020202020204" pitchFamily="34" charset="0"/>
              </a:rPr>
            </a:br>
            <a:br>
              <a:rPr lang="nb-NO" sz="2400" b="1"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3.	Eks. 5 timer for en målgruppe i </a:t>
            </a:r>
            <a:r>
              <a:rPr lang="nb-NO" sz="2400" b="1" i="1" dirty="0" err="1">
                <a:latin typeface="Arial" panose="020B0604020202020204" pitchFamily="34" charset="0"/>
                <a:cs typeface="Arial" panose="020B0604020202020204" pitchFamily="34" charset="0"/>
              </a:rPr>
              <a:t>Tærudhallen</a:t>
            </a:r>
            <a:r>
              <a:rPr lang="nb-NO" sz="2400" b="1" i="1" dirty="0">
                <a:latin typeface="Arial" panose="020B0604020202020204" pitchFamily="34" charset="0"/>
                <a:cs typeface="Arial" panose="020B0604020202020204" pitchFamily="34" charset="0"/>
              </a:rPr>
              <a:t> gir 5 timer for tilsvarende 	målgruppe i Fet Eik Arena</a:t>
            </a:r>
            <a:br>
              <a:rPr lang="nb-NO" sz="2400" b="1" i="1" dirty="0">
                <a:latin typeface="Arial" panose="020B0604020202020204" pitchFamily="34" charset="0"/>
                <a:cs typeface="Arial" panose="020B0604020202020204" pitchFamily="34" charset="0"/>
              </a:rPr>
            </a:br>
            <a:br>
              <a:rPr lang="nb-NO" sz="2400" b="1"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4.	Hvem fordeler frikjøpstimene?</a:t>
            </a:r>
            <a:br>
              <a:rPr lang="nb-NO" sz="2400" b="1" i="1" dirty="0">
                <a:latin typeface="Arial" panose="020B0604020202020204" pitchFamily="34" charset="0"/>
                <a:cs typeface="Arial" panose="020B0604020202020204" pitchFamily="34" charset="0"/>
              </a:rPr>
            </a:br>
            <a:br>
              <a:rPr lang="nb-NO" sz="2400" b="1"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5.	Virketidspunkt 2020&gt;</a:t>
            </a:r>
            <a:br>
              <a:rPr lang="nb-NO" sz="2400" b="1" i="1" dirty="0">
                <a:latin typeface="Arial" panose="020B0604020202020204" pitchFamily="34" charset="0"/>
                <a:cs typeface="Arial" panose="020B0604020202020204" pitchFamily="34" charset="0"/>
              </a:rPr>
            </a:br>
            <a:br>
              <a:rPr lang="nb-NO" sz="2400" b="1" i="1" dirty="0">
                <a:latin typeface="Arial" panose="020B0604020202020204" pitchFamily="34" charset="0"/>
                <a:cs typeface="Arial" panose="020B0604020202020204" pitchFamily="34" charset="0"/>
              </a:rPr>
            </a:br>
            <a:br>
              <a:rPr lang="nb-NO" sz="2400" b="1" i="1" dirty="0">
                <a:latin typeface="Arial" panose="020B0604020202020204" pitchFamily="34" charset="0"/>
                <a:cs typeface="Arial" panose="020B0604020202020204" pitchFamily="34" charset="0"/>
              </a:rPr>
            </a:br>
            <a:br>
              <a:rPr lang="nb-NO" sz="2400" b="1" i="1" dirty="0">
                <a:latin typeface="Arial" panose="020B0604020202020204" pitchFamily="34" charset="0"/>
                <a:cs typeface="Arial" panose="020B0604020202020204" pitchFamily="34" charset="0"/>
              </a:rPr>
            </a:br>
            <a:endParaRPr lang="nb-NO" sz="2400" b="1" i="1" dirty="0">
              <a:latin typeface="Arial" panose="020B0604020202020204" pitchFamily="34" charset="0"/>
              <a:cs typeface="Arial" panose="020B0604020202020204" pitchFamily="34" charset="0"/>
            </a:endParaRPr>
          </a:p>
        </p:txBody>
      </p:sp>
      <p:pic>
        <p:nvPicPr>
          <p:cNvPr id="5" name="Plassholder for innhold 4" descr="Et bilde som inneholder spill, sport, racket, gul&#10;&#10;Automatisk generert beskrivelse">
            <a:extLst>
              <a:ext uri="{FF2B5EF4-FFF2-40B4-BE49-F238E27FC236}">
                <a16:creationId xmlns:a16="http://schemas.microsoft.com/office/drawing/2014/main" id="{816573F4-4CC1-4C1F-B85B-EE99BF37275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25855" y="4105274"/>
            <a:ext cx="5098946" cy="2050257"/>
          </a:xfrm>
        </p:spPr>
      </p:pic>
      <p:sp>
        <p:nvSpPr>
          <p:cNvPr id="6" name="TekstSylinder 5">
            <a:extLst>
              <a:ext uri="{FF2B5EF4-FFF2-40B4-BE49-F238E27FC236}">
                <a16:creationId xmlns:a16="http://schemas.microsoft.com/office/drawing/2014/main" id="{ADB8FEFB-C8D2-4E98-A529-9AB4438757A5}"/>
              </a:ext>
            </a:extLst>
          </p:cNvPr>
          <p:cNvSpPr txBox="1"/>
          <p:nvPr/>
        </p:nvSpPr>
        <p:spPr>
          <a:xfrm>
            <a:off x="2825854" y="6176963"/>
            <a:ext cx="6540291" cy="230832"/>
          </a:xfrm>
          <a:prstGeom prst="rect">
            <a:avLst/>
          </a:prstGeom>
          <a:noFill/>
        </p:spPr>
        <p:txBody>
          <a:bodyPr wrap="square" rtlCol="0">
            <a:spAutoFit/>
          </a:bodyPr>
          <a:lstStyle/>
          <a:p>
            <a:r>
              <a:rPr lang="nb-NO" sz="900">
                <a:hlinkClick r:id="rId3" tooltip="http://www.freeimageslive.co.uk/free_stock_image/tennis-racquet-jpg"/>
              </a:rPr>
              <a:t>Dette bildet</a:t>
            </a:r>
            <a:r>
              <a:rPr lang="nb-NO" sz="900"/>
              <a:t> av Ukjent forfatter er lisensiert under </a:t>
            </a:r>
            <a:r>
              <a:rPr lang="nb-NO" sz="900">
                <a:hlinkClick r:id="rId4" tooltip="https://creativecommons.org/licenses/by/3.0/"/>
              </a:rPr>
              <a:t>CC BY</a:t>
            </a:r>
            <a:endParaRPr lang="nb-NO" sz="900"/>
          </a:p>
        </p:txBody>
      </p:sp>
    </p:spTree>
    <p:extLst>
      <p:ext uri="{BB962C8B-B14F-4D97-AF65-F5344CB8AC3E}">
        <p14:creationId xmlns:p14="http://schemas.microsoft.com/office/powerpoint/2010/main" val="15649707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1003</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11</vt:i4>
      </vt:variant>
    </vt:vector>
  </HeadingPairs>
  <TitlesOfParts>
    <vt:vector size="15" baseType="lpstr">
      <vt:lpstr>Arial</vt:lpstr>
      <vt:lpstr>Calibri</vt:lpstr>
      <vt:lpstr>Calibri Light</vt:lpstr>
      <vt:lpstr>Office-tema</vt:lpstr>
      <vt:lpstr>1. 1. gangs rullering av Temaplanens  handlingsplan(2021-2024)</vt:lpstr>
      <vt:lpstr>2. Status for vedtatte tiltak/prosjekt</vt:lpstr>
      <vt:lpstr>3. Frikjøpsprinsippet i Lillestrøm kommune </vt:lpstr>
      <vt:lpstr>Vedtak</vt:lpstr>
      <vt:lpstr>Hovedprinsippet Barn- og unge til og med 19 år gis gratis treningstid i kommunalt eide og idrettslagseide idrettsanlegg i Lillestrøm kommune på hverdager. Tiltaket innenfor gitte rammer, er utvidet fra og med 01.01.2020, med en kommunal bevilgning på kr 4.655.000. Beløpet finansieres ved bruk av E-skattemidler. </vt:lpstr>
      <vt:lpstr>Hovedprinsipper for frikjøp til målgruppen til og med 19 år</vt:lpstr>
      <vt:lpstr>Kommunalt eide idrettsanlegg  Frikjøpsordningen er tidligere innført i Skedsmo kommune, hvor flerbrukshaller, ishall, kunstgressbaner og alpinanlegg inngår.   For målgruppen er det i dag også gratis bruk av den kommunalt eide Fethallen på Fedrelandet i Fetsund.   Frikjøpsordningen utvidet til også å gjelde følgende kommunalt eide idrettsanlegg fra og med 2020; Kunstgressbane på Fedrelandet i Fetsund, Bingsfosshallen på Sørumsand, samt naturgressbane på Leirsund  </vt:lpstr>
      <vt:lpstr>Idrettslagseide anlegg  En utvidelse av frikjøpsordningen gjeldende fra og med 2020, for målgruppen til og med 19 år for bruk av idrettslagseide anlegg i Lillestrøm kommune, omfatter følgende idrettsanlegg:  Flerbrukshallene i Fet Eika arena (Fet I.L.)  Kunstgressbane på Dalen (Dalen I.L.)  Skianlegget på Hvalstjern (Fet skiklubb)  Innendørs fotballhall - LSK-hallen (LSK)  Innendørs tennishall (Lillestrøm Tennisklubb)  Flerbrukshall og kunstgressbaner på Sørumsand (Sørumsand I.F.)  Flerbrukshaller og kunstgressbaner på Frogner (Frogner I.L.)  Naturgressbaner i Lørenfallet (Sørum I.L.)  Naturgressbaner i Blaker (Blaker I.L.) </vt:lpstr>
      <vt:lpstr>Kriterier for frikjøpsprinsippet  1. Tilgang til anlegg basert på erfaringstall fra Skedsmo  ( Antall frikjøpstimer/gratisprinsipptimer pr målgruppe skal være likestilt med antall frikjøpstimer/gratisprinsipptimer i de kommunalt eide  anleggene)  2. Ressurs: 4.655.000  3. Eks. 5 timer for en målgruppe i Tærudhallen gir 5 timer for tilsvarende  målgruppe i Fet Eik Arena  4. Hvem fordeler frikjøpstimene?  5. Virketidspunkt 2020&gt;    </vt:lpstr>
      <vt:lpstr>4. Driftsavtaler</vt:lpstr>
      <vt:lpstr>5. Drifts- og vedlikeholdsstøtte idrettsorganisasjons eide anlegg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 og unge til og med 19 år gis gratis treningstid i kommunalt eide idrettsanlegg i Lillestrøm kommune på hverdager. Tiltaket er kostnadsberegnet til  kr 4.655.000. Beløpet finansieres ved bruk av e-skattemidler.</dc:title>
  <dc:creator>Thor Ragnar Sandness</dc:creator>
  <cp:lastModifiedBy>Thor Ragnar Sandness</cp:lastModifiedBy>
  <cp:revision>16</cp:revision>
  <cp:lastPrinted>2021-10-26T12:41:13Z</cp:lastPrinted>
  <dcterms:created xsi:type="dcterms:W3CDTF">2020-02-05T13:40:57Z</dcterms:created>
  <dcterms:modified xsi:type="dcterms:W3CDTF">2021-10-26T13:02:37Z</dcterms:modified>
</cp:coreProperties>
</file>