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73" r:id="rId6"/>
    <p:sldId id="278" r:id="rId7"/>
    <p:sldId id="275" r:id="rId8"/>
    <p:sldId id="277" r:id="rId9"/>
    <p:sldId id="276" r:id="rId10"/>
    <p:sldId id="279" r:id="rId1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E193D-79E2-426F-AD44-5213E454234E}" type="datetimeFigureOut">
              <a:rPr lang="nb-NO" smtClean="0"/>
              <a:t>27.10.2021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8C495-5D78-4037-B4E3-C1526862F04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949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Godt å se dere igjen. Skal kort gi en presentasjon av prosjektet «Aktivitetsguiden» som eies av Idrettsrådet, med AIL Skjetten sportsklubb som prosjektansvarlig. Lillestrøm kommune er også med i samarbeidsprosjektet. Prosjektet er finansiert av midler fra Viken idrettskrets gjennom prosjektet «Aktive lokalsamfunn» hvor Sparebankstiftelsen er en viktig bidragsyter til.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C495-5D78-4037-B4E3-C1526862F04A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805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Aktivitetsguiden Skjetten/Strømmen er forskjellig fra de andre aktivitetsguiden som idretten driver andre steder i landet. De som ønsker å drive andre aktiviteter enn idrett – skal også få muligheter til det. Hvis du vil spille tuba så hjelper Aktivitetsguiden til med det også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C495-5D78-4037-B4E3-C1526862F04A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2925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C495-5D78-4037-B4E3-C1526862F04A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575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C495-5D78-4037-B4E3-C1526862F04A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891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C495-5D78-4037-B4E3-C1526862F04A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793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4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9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0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9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hyperlink" Target="https://www.idrettsforbundet.no/SysSiteAssets/oslo-idrettskrets/video/idrettsforbundet---aktivitetsguiden-liten-v.1.mp4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drettsr&#229;d.no/viken/Lillestrom/aktivitetsgui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BD0D0C9-F56E-465F-BA2D-DFE2A43822B1}"/>
              </a:ext>
            </a:extLst>
          </p:cNvPr>
          <p:cNvSpPr txBox="1"/>
          <p:nvPr/>
        </p:nvSpPr>
        <p:spPr>
          <a:xfrm>
            <a:off x="9503229" y="5984239"/>
            <a:ext cx="21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Aktivitetsglede for alle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E5AF023-E99B-4B34-8D55-CD2BFFF2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799" y="1124744"/>
            <a:ext cx="1823139" cy="485949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1AD1FCB-3AA7-40D5-BBB6-3661C6B20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5" y="5690378"/>
            <a:ext cx="1396106" cy="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486CB4DB-03D8-460A-BE3E-C6CEAC960944}"/>
              </a:ext>
            </a:extLst>
          </p:cNvPr>
          <p:cNvCxnSpPr>
            <a:cxnSpLocks/>
          </p:cNvCxnSpPr>
          <p:nvPr/>
        </p:nvCxnSpPr>
        <p:spPr>
          <a:xfrm>
            <a:off x="721695" y="4071256"/>
            <a:ext cx="8989991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>
            <a:extLst>
              <a:ext uri="{FF2B5EF4-FFF2-40B4-BE49-F238E27FC236}">
                <a16:creationId xmlns:a16="http://schemas.microsoft.com/office/drawing/2014/main" id="{BF576E8B-2E6E-4DBB-A60D-C9EDA79FA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75" y="830885"/>
            <a:ext cx="2230324" cy="1120655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BC3B440C-E903-44D9-B294-4D37A7B19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641" y="766863"/>
            <a:ext cx="2503158" cy="1028597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4CB388C1-3674-4D9B-AEE2-DDFBC8111D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4" t="2813" r="2188" b="47503"/>
          <a:stretch/>
        </p:blipFill>
        <p:spPr>
          <a:xfrm>
            <a:off x="3344770" y="1882939"/>
            <a:ext cx="4666573" cy="1950702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8E033241-4E85-46C0-B783-052CF1E7F750}"/>
              </a:ext>
            </a:extLst>
          </p:cNvPr>
          <p:cNvSpPr txBox="1"/>
          <p:nvPr/>
        </p:nvSpPr>
        <p:spPr>
          <a:xfrm>
            <a:off x="885061" y="3961141"/>
            <a:ext cx="89899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Aktivitetsguiden</a:t>
            </a:r>
            <a:r>
              <a:rPr lang="nb-NO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et samarbeidsprosjekt mellom Lillestrøm idrettsråd, Lillestrøm kommune, AIL Skjetten sportsklubb og Strømmen innebandy for </a:t>
            </a: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 få flere barn og unge til å delta i fritidsaktiviteter. </a:t>
            </a:r>
            <a:br>
              <a:rPr lang="nb-N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AIL Skjetten sportsklubb er prosjektansvarlig</a:t>
            </a:r>
            <a:r>
              <a:rPr lang="nb-N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nb-NO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3359306-5D6A-4B04-A5DB-3C12D161193B}"/>
              </a:ext>
            </a:extLst>
          </p:cNvPr>
          <p:cNvSpPr txBox="1"/>
          <p:nvPr/>
        </p:nvSpPr>
        <p:spPr>
          <a:xfrm>
            <a:off x="9644743" y="6125027"/>
            <a:ext cx="21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Aktivitetsglede for alle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87C47ED-AD2C-4DCE-B458-6D95940AA176}"/>
              </a:ext>
            </a:extLst>
          </p:cNvPr>
          <p:cNvSpPr txBox="1"/>
          <p:nvPr/>
        </p:nvSpPr>
        <p:spPr>
          <a:xfrm>
            <a:off x="805846" y="449455"/>
            <a:ext cx="787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Videoen viser hvordan aktivitetsguiden fungerer i idretten, men det er samme fremgangsmåte for andre fritidsaktiviteter: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08B7558-C14C-42E7-9EAC-4187CCCA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314" y="1936131"/>
            <a:ext cx="1474394" cy="141667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499CBAC-8879-4EF8-9793-70DE1D678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919" y="3266550"/>
            <a:ext cx="1495502" cy="143889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1AF7DFB-AC19-4D31-AF44-2A4BA15DD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622" y="4733511"/>
            <a:ext cx="1485010" cy="149598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57E1BDC-9250-4261-8437-659C3DFC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2" y="5873788"/>
            <a:ext cx="1396106" cy="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15CE933-74C7-4B9C-B468-35518A089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4931" y="462035"/>
            <a:ext cx="1428092" cy="71863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63FA09A-6071-4B6C-BC86-26905F3B7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5183" y="1278569"/>
            <a:ext cx="1595269" cy="65756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17D8A09-C28A-4EA5-A468-56DB73E234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161" t="37820" r="28837" b="24286"/>
          <a:stretch/>
        </p:blipFill>
        <p:spPr>
          <a:xfrm>
            <a:off x="1252405" y="1375535"/>
            <a:ext cx="7707390" cy="410692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085BECE-65E3-43D7-93B3-8B51E134FE5A}"/>
              </a:ext>
            </a:extLst>
          </p:cNvPr>
          <p:cNvSpPr txBox="1"/>
          <p:nvPr/>
        </p:nvSpPr>
        <p:spPr>
          <a:xfrm>
            <a:off x="2106537" y="4408714"/>
            <a:ext cx="6569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 i="0" dirty="0">
                <a:solidFill>
                  <a:srgbClr val="000335"/>
                </a:solidFill>
                <a:effectLst/>
                <a:latin typeface="Inter"/>
              </a:rPr>
              <a:t>Se video ved å: </a:t>
            </a:r>
            <a:r>
              <a:rPr lang="nb-NO" b="0" i="0" u="sng" dirty="0">
                <a:solidFill>
                  <a:srgbClr val="001951"/>
                </a:solidFill>
                <a:effectLst/>
                <a:latin typeface="Inter"/>
                <a:hlinkClick r:id="rId10" tooltip="Klikk her"/>
              </a:rPr>
              <a:t>Klikk her</a:t>
            </a:r>
            <a:r>
              <a:rPr lang="nb-NO" b="0" i="0" dirty="0">
                <a:solidFill>
                  <a:srgbClr val="000335"/>
                </a:solidFill>
                <a:effectLst/>
                <a:latin typeface="Inter"/>
              </a:rPr>
              <a:t>  </a:t>
            </a:r>
            <a:r>
              <a:rPr lang="nb-NO" b="0" i="0" dirty="0" err="1">
                <a:solidFill>
                  <a:srgbClr val="000335"/>
                </a:solidFill>
                <a:effectLst/>
                <a:latin typeface="Inter"/>
              </a:rPr>
              <a:t>evt</a:t>
            </a:r>
            <a:r>
              <a:rPr lang="nb-NO" b="0" i="0" dirty="0">
                <a:solidFill>
                  <a:srgbClr val="000335"/>
                </a:solidFill>
                <a:effectLst/>
                <a:latin typeface="Inter"/>
              </a:rPr>
              <a:t>: https://www.idrettsforbundet.no/SysSiteAssets/oslo-idrettskrets/video/idrettsforbundet---aktivitetsguiden-liten-v.1.mp4</a:t>
            </a:r>
          </a:p>
        </p:txBody>
      </p:sp>
    </p:spTree>
    <p:extLst>
      <p:ext uri="{BB962C8B-B14F-4D97-AF65-F5344CB8AC3E}">
        <p14:creationId xmlns:p14="http://schemas.microsoft.com/office/powerpoint/2010/main" val="10332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5D3B0-6469-43E8-98FD-A71045767B49}"/>
              </a:ext>
            </a:extLst>
          </p:cNvPr>
          <p:cNvSpPr txBox="1"/>
          <p:nvPr/>
        </p:nvSpPr>
        <p:spPr>
          <a:xfrm>
            <a:off x="615533" y="659545"/>
            <a:ext cx="819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4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Aktivitetsguide kan hjelpe til med: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5B1F209-6FD6-4296-A280-7C20B8385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3" t="5822" r="22495"/>
          <a:stretch/>
        </p:blipFill>
        <p:spPr>
          <a:xfrm>
            <a:off x="2232920" y="4493657"/>
            <a:ext cx="6879772" cy="168302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750A853-CBF9-4895-BB0E-247DA5DACABB}"/>
              </a:ext>
            </a:extLst>
          </p:cNvPr>
          <p:cNvSpPr txBox="1"/>
          <p:nvPr/>
        </p:nvSpPr>
        <p:spPr>
          <a:xfrm>
            <a:off x="9644743" y="6125027"/>
            <a:ext cx="21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Aktivitetsglede for alle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21DE28-6A08-4570-BC12-96273C69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3" y="5791826"/>
            <a:ext cx="1396106" cy="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884E994-7ED8-4AC3-8F98-18B55DB4E7A6}"/>
              </a:ext>
            </a:extLst>
          </p:cNvPr>
          <p:cNvSpPr txBox="1"/>
          <p:nvPr/>
        </p:nvSpPr>
        <p:spPr>
          <a:xfrm>
            <a:off x="610242" y="1532659"/>
            <a:ext cx="81977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Å finne en fritidsaktivitet du ønsker å drive med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Hvem skal kontaktes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du begynner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du melder deg inn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Å finne egnet utstyr for den aktiviteten du velger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Å komme inn i et nytt miljø, og bli kjent med andre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Gå gjennom de regler og plikter som det forventes av deg når du er med i en aktivitet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C775C18-768B-4806-9ACE-1484D1705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05" t="-4463" r="3314" b="9310"/>
          <a:stretch/>
        </p:blipFill>
        <p:spPr>
          <a:xfrm>
            <a:off x="9101806" y="2422090"/>
            <a:ext cx="1631511" cy="148953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69E85C9-7DEE-4718-A802-F401908DB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591"/>
          <a:stretch/>
        </p:blipFill>
        <p:spPr>
          <a:xfrm>
            <a:off x="9052971" y="3911621"/>
            <a:ext cx="1686983" cy="22787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33DC0E2-174D-4D25-891B-AA4FE27AB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931" y="462035"/>
            <a:ext cx="1428092" cy="71863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6FBE108-1C27-4A06-B6AF-074F7C4E2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183" y="1278569"/>
            <a:ext cx="1595269" cy="6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14A6CEA-3D85-4E98-9B82-69D08ABA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931" y="462035"/>
            <a:ext cx="1428092" cy="71863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092A9FB-E3D6-47B4-A435-86EF70D9A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183" y="1278569"/>
            <a:ext cx="1595269" cy="65756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DA84740-111C-42B7-A0FF-E795C12C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" y="5873788"/>
            <a:ext cx="1396106" cy="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4FB7D96-FBF4-42FA-9631-941D6A5FCF8B}"/>
              </a:ext>
            </a:extLst>
          </p:cNvPr>
          <p:cNvSpPr txBox="1"/>
          <p:nvPr/>
        </p:nvSpPr>
        <p:spPr>
          <a:xfrm>
            <a:off x="9644743" y="6125027"/>
            <a:ext cx="21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Aktivitetsglede for alle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BAF74BC-F764-44CF-BAA1-34CDCBA76708}"/>
              </a:ext>
            </a:extLst>
          </p:cNvPr>
          <p:cNvSpPr txBox="1"/>
          <p:nvPr/>
        </p:nvSpPr>
        <p:spPr>
          <a:xfrm>
            <a:off x="777033" y="765173"/>
            <a:ext cx="86499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4948F26-B428-4535-B273-037B2AAA909E}"/>
              </a:ext>
            </a:extLst>
          </p:cNvPr>
          <p:cNvSpPr txBox="1"/>
          <p:nvPr/>
        </p:nvSpPr>
        <p:spPr>
          <a:xfrm>
            <a:off x="777033" y="1760674"/>
            <a:ext cx="8062167" cy="307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 barn i alderen 6 – 13 år «guides inn» i en fritidsaktivitet. Alle har minoritetsbakgrunn. Flere er i gang med «sin» aktivitet</a:t>
            </a:r>
            <a:br>
              <a:rPr lang="nb-N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av disse kommer via «politiets kanaler». </a:t>
            </a:r>
            <a:br>
              <a:rPr lang="nb-N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forventes at det vil komme flere nå, da skolene nå gjennomfører elevsamtaler sammen med </a:t>
            </a: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foresatte.</a:t>
            </a:r>
            <a:endParaRPr lang="nb-NO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F02ADD0-C2B3-43C8-876E-D7CA331582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607" r="70305" b="19823"/>
          <a:stretch/>
        </p:blipFill>
        <p:spPr>
          <a:xfrm>
            <a:off x="8677467" y="2312811"/>
            <a:ext cx="3032985" cy="27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C0B75BB-7DCB-438B-8B08-CC37BBA93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931" y="462035"/>
            <a:ext cx="1428092" cy="71863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E95F503-9EC8-46B4-84DA-A4777B6AA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183" y="1278569"/>
            <a:ext cx="1595269" cy="65756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08CB60F-4619-43EF-B80C-269E5A1A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" y="5873788"/>
            <a:ext cx="1396106" cy="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F8DE7A3-CC4B-4085-946B-8B4F2341B6D1}"/>
              </a:ext>
            </a:extLst>
          </p:cNvPr>
          <p:cNvSpPr txBox="1"/>
          <p:nvPr/>
        </p:nvSpPr>
        <p:spPr>
          <a:xfrm>
            <a:off x="9644743" y="6125027"/>
            <a:ext cx="21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Aktivitetsglede for alle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67BE8FC-C297-4438-B6E7-5568A290F798}"/>
              </a:ext>
            </a:extLst>
          </p:cNvPr>
          <p:cNvSpPr txBox="1"/>
          <p:nvPr/>
        </p:nvSpPr>
        <p:spPr>
          <a:xfrm>
            <a:off x="787919" y="863070"/>
            <a:ext cx="86499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Erfaringer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C20AA53-27DF-460D-AD3F-31CE1AFFFF28}"/>
              </a:ext>
            </a:extLst>
          </p:cNvPr>
          <p:cNvSpPr txBox="1"/>
          <p:nvPr/>
        </p:nvSpPr>
        <p:spPr>
          <a:xfrm>
            <a:off x="787919" y="1732773"/>
            <a:ext cx="7681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Utfordringer for deltakelse i aktivitet: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Økonomi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Språk</a:t>
            </a:r>
            <a:r>
              <a:rPr lang="nb-NO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b-NO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8C44C15-4638-45FB-AE28-5001B4B39D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050" b="36182"/>
          <a:stretch/>
        </p:blipFill>
        <p:spPr>
          <a:xfrm>
            <a:off x="9072094" y="2405743"/>
            <a:ext cx="2812529" cy="223157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1B72D7B-9F2C-4DDC-AFE9-FF70949AEFB7}"/>
              </a:ext>
            </a:extLst>
          </p:cNvPr>
          <p:cNvSpPr txBox="1"/>
          <p:nvPr/>
        </p:nvSpPr>
        <p:spPr>
          <a:xfrm>
            <a:off x="787919" y="3352800"/>
            <a:ext cx="8284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Tiltak: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Posten «Aktivitetskortet» i kommunens budsjett må økes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Brosjyrer/infomateriell på flere språk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 med flere av «kulturforeninger»</a:t>
            </a:r>
          </a:p>
        </p:txBody>
      </p:sp>
    </p:spTree>
    <p:extLst>
      <p:ext uri="{BB962C8B-B14F-4D97-AF65-F5344CB8AC3E}">
        <p14:creationId xmlns:p14="http://schemas.microsoft.com/office/powerpoint/2010/main" val="28297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2F1F2BF-892C-4F57-B1A0-DADD907E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931" y="462035"/>
            <a:ext cx="1428092" cy="71863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5765C60-0D45-4F35-B016-AFCB72D4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183" y="1278569"/>
            <a:ext cx="1595269" cy="65756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371A4D8-185A-4343-9F4B-4AD22750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" y="5873788"/>
            <a:ext cx="1396106" cy="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73E4876-FE25-4A3C-90F3-AFB73F50CF4F}"/>
              </a:ext>
            </a:extLst>
          </p:cNvPr>
          <p:cNvSpPr txBox="1"/>
          <p:nvPr/>
        </p:nvSpPr>
        <p:spPr>
          <a:xfrm>
            <a:off x="9644743" y="6125027"/>
            <a:ext cx="21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Aktivitetsglede for alle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88B9FE-E9C2-4507-BA7A-D615ED7CB3ED}"/>
              </a:ext>
            </a:extLst>
          </p:cNvPr>
          <p:cNvSpPr txBox="1"/>
          <p:nvPr/>
        </p:nvSpPr>
        <p:spPr>
          <a:xfrm>
            <a:off x="722605" y="689634"/>
            <a:ext cx="7136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 pilot til varig drift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DE9D226-7E6C-4ED7-9E1D-4F764A4805A9}"/>
              </a:ext>
            </a:extLst>
          </p:cNvPr>
          <p:cNvSpPr txBox="1"/>
          <p:nvPr/>
        </p:nvSpPr>
        <p:spPr>
          <a:xfrm>
            <a:off x="756972" y="1874564"/>
            <a:ext cx="8077199" cy="221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Pilotperioden avsluttes 31. desember 2021</a:t>
            </a:r>
            <a:br>
              <a:rPr lang="nb-NO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Etter bare 2 måneder viser det seg at det er behov for Aktivitetsguiden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vil være uheldig hvis Aktivitetsguiden ikke går over i varig drift fra 1. januar 2022. </a:t>
            </a:r>
            <a:endParaRPr lang="nb-NO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212BC41-B1DF-4F1C-BC07-DDD52EEC717E}"/>
              </a:ext>
            </a:extLst>
          </p:cNvPr>
          <p:cNvSpPr txBox="1"/>
          <p:nvPr/>
        </p:nvSpPr>
        <p:spPr>
          <a:xfrm>
            <a:off x="722605" y="4460821"/>
            <a:ext cx="1052648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Aktivitetsguiden går over i varig drift fra 1. januar 2022 i regi av Lillestrøm idrettsråd med AIL Skjetten sportsklubb som ansvarlig for den daglige driften. Hovedfokus 2022 Skjetten/Strømmen området i tillegg til Lillestrøm by.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E8D8DFD-8C06-4694-9374-2BEBEE2F6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183" y="1996843"/>
            <a:ext cx="1340725" cy="128997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11EB4D5-C25E-4858-95CF-B776654B5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5996" y="3180717"/>
            <a:ext cx="1309032" cy="13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hlinkClick r:id="rId2"/>
            <a:extLst>
              <a:ext uri="{FF2B5EF4-FFF2-40B4-BE49-F238E27FC236}">
                <a16:creationId xmlns:a16="http://schemas.microsoft.com/office/drawing/2014/main" id="{F125B5BF-26E0-4133-A9FA-94676280B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10476" r="11072" b="9816"/>
          <a:stretch/>
        </p:blipFill>
        <p:spPr>
          <a:xfrm>
            <a:off x="1361061" y="1385830"/>
            <a:ext cx="7919382" cy="4108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87F18-EFE5-4BA2-A2CD-4EC494B7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4" y="5939102"/>
            <a:ext cx="1396106" cy="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B4A17CD-61D4-437E-B9EB-5FDA447E444D}"/>
              </a:ext>
            </a:extLst>
          </p:cNvPr>
          <p:cNvSpPr txBox="1"/>
          <p:nvPr/>
        </p:nvSpPr>
        <p:spPr>
          <a:xfrm>
            <a:off x="754277" y="536798"/>
            <a:ext cx="640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Egen internettside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3848993-EB4C-421B-A801-9DE396BE563D}"/>
              </a:ext>
            </a:extLst>
          </p:cNvPr>
          <p:cNvSpPr txBox="1"/>
          <p:nvPr/>
        </p:nvSpPr>
        <p:spPr>
          <a:xfrm>
            <a:off x="9612085" y="6190341"/>
            <a:ext cx="21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Aktivitetsglede for alle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9D462F0-AF8C-4D2F-8F4C-4752E9571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273" y="527349"/>
            <a:ext cx="1428092" cy="71863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1309DC8-175E-4050-92FA-944E26A6C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525" y="1343883"/>
            <a:ext cx="1595269" cy="65756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92A8B68-A441-4044-A559-A24EBF4A8B32}"/>
              </a:ext>
            </a:extLst>
          </p:cNvPr>
          <p:cNvSpPr txBox="1"/>
          <p:nvPr/>
        </p:nvSpPr>
        <p:spPr>
          <a:xfrm>
            <a:off x="1241518" y="5517091"/>
            <a:ext cx="8436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latin typeface="Calibri" panose="020F0502020204030204" pitchFamily="34" charset="0"/>
                <a:cs typeface="Calibri" panose="020F0502020204030204" pitchFamily="34" charset="0"/>
              </a:rPr>
              <a:t> Link til internettsiden: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https://www.idrettsråd.no/viken/Lillestrom/aktivitetsguide/</a:t>
            </a:r>
          </a:p>
        </p:txBody>
      </p:sp>
    </p:spTree>
    <p:extLst>
      <p:ext uri="{BB962C8B-B14F-4D97-AF65-F5344CB8AC3E}">
        <p14:creationId xmlns:p14="http://schemas.microsoft.com/office/powerpoint/2010/main" val="37735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56D9C97D140F4593AF5785B620D41C" ma:contentTypeVersion="4" ma:contentTypeDescription="Opprett et nytt dokument." ma:contentTypeScope="" ma:versionID="159da69b6393d9c32f9516f7f6955671">
  <xsd:schema xmlns:xsd="http://www.w3.org/2001/XMLSchema" xmlns:xs="http://www.w3.org/2001/XMLSchema" xmlns:p="http://schemas.microsoft.com/office/2006/metadata/properties" xmlns:ns2="f961c940-2e50-4a84-ad9b-a4cbdade3d32" xmlns:ns3="79567a77-7244-40bb-aac3-44f07d1545c7" targetNamespace="http://schemas.microsoft.com/office/2006/metadata/properties" ma:root="true" ma:fieldsID="ff71e3798100af0d7b2336a2470535e7" ns2:_="" ns3:_="">
    <xsd:import namespace="f961c940-2e50-4a84-ad9b-a4cbdade3d32"/>
    <xsd:import namespace="79567a77-7244-40bb-aac3-44f07d154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1c940-2e50-4a84-ad9b-a4cbdade3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67a77-7244-40bb-aac3-44f07d1545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A0F8AB-5725-48D5-9EE3-B73357308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61c940-2e50-4a84-ad9b-a4cbdade3d32"/>
    <ds:schemaRef ds:uri="79567a77-7244-40bb-aac3-44f07d154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82ABF3-F62F-453D-86D2-8AB9AD07F2DA}">
  <ds:schemaRefs>
    <ds:schemaRef ds:uri="http://schemas.microsoft.com/office/2006/metadata/properties"/>
    <ds:schemaRef ds:uri="f961c940-2e50-4a84-ad9b-a4cbdade3d32"/>
    <ds:schemaRef ds:uri="http://purl.org/dc/elements/1.1/"/>
    <ds:schemaRef ds:uri="http://purl.org/dc/dcmitype/"/>
    <ds:schemaRef ds:uri="http://schemas.openxmlformats.org/package/2006/metadata/core-properties"/>
    <ds:schemaRef ds:uri="79567a77-7244-40bb-aac3-44f07d1545c7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A08F14-CE34-4B0C-8042-BE9F6A9197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480</Words>
  <Application>Microsoft Office PowerPoint</Application>
  <PresentationFormat>Widescreen</PresentationFormat>
  <Paragraphs>42</Paragraphs>
  <Slides>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Inter</vt:lpstr>
      <vt:lpstr>SavonVTI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Hovedutvalg kultur Tirsdag 26. november 2019</dc:title>
  <dc:creator>Arne Kalstadstuen</dc:creator>
  <cp:lastModifiedBy>Arne Kalstadstuen</cp:lastModifiedBy>
  <cp:revision>116</cp:revision>
  <cp:lastPrinted>2021-10-25T12:12:00Z</cp:lastPrinted>
  <dcterms:created xsi:type="dcterms:W3CDTF">2019-11-25T12:06:33Z</dcterms:created>
  <dcterms:modified xsi:type="dcterms:W3CDTF">2021-10-27T09:29:28Z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0x0101001156D9C97D140F4593AF5785B620D41C</vt:lpwstr>
  </property>
</Properties>
</file>