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64" r:id="rId6"/>
    <p:sldMasterId id="2147483666" r:id="rId7"/>
    <p:sldMasterId id="2147483668" r:id="rId8"/>
  </p:sldMasterIdLst>
  <p:notesMasterIdLst>
    <p:notesMasterId r:id="rId14"/>
  </p:notesMasterIdLst>
  <p:sldIdLst>
    <p:sldId id="256" r:id="rId9"/>
    <p:sldId id="257" r:id="rId10"/>
    <p:sldId id="258" r:id="rId11"/>
    <p:sldId id="259" r:id="rId12"/>
    <p:sldId id="260" r:id="rId13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FB34BA-1C01-4C2B-B8D7-2D4238B56E9A}" v="2" dt="2022-11-10T19:36:45.514"/>
    <p1510:client id="{074F6569-99A8-2846-8A13-935FFBFC4F7B}" v="2" dt="2022-11-10T19:29:32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044"/>
    <p:restoredTop sz="89796"/>
  </p:normalViewPr>
  <p:slideViewPr>
    <p:cSldViewPr snapToGrid="0" snapToObjects="1" showGuides="1">
      <p:cViewPr>
        <p:scale>
          <a:sx n="61" d="100"/>
          <a:sy n="61" d="100"/>
        </p:scale>
        <p:origin x="80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kkan, Vigdis" userId="S::vigdis.brekkan@idrettsforbundet.no::236632e3-d35a-425a-852f-804c8fc7a0c4" providerId="AD" clId="Web-{03FB34BA-1C01-4C2B-B8D7-2D4238B56E9A}"/>
    <pc:docChg chg="modSld">
      <pc:chgData name="Brekkan, Vigdis" userId="S::vigdis.brekkan@idrettsforbundet.no::236632e3-d35a-425a-852f-804c8fc7a0c4" providerId="AD" clId="Web-{03FB34BA-1C01-4C2B-B8D7-2D4238B56E9A}" dt="2022-11-10T19:36:55.998" v="8"/>
      <pc:docMkLst>
        <pc:docMk/>
      </pc:docMkLst>
      <pc:sldChg chg="addSp">
        <pc:chgData name="Brekkan, Vigdis" userId="S::vigdis.brekkan@idrettsforbundet.no::236632e3-d35a-425a-852f-804c8fc7a0c4" providerId="AD" clId="Web-{03FB34BA-1C01-4C2B-B8D7-2D4238B56E9A}" dt="2022-11-10T19:36:12.951" v="0"/>
        <pc:sldMkLst>
          <pc:docMk/>
          <pc:sldMk cId="3564839191" sldId="256"/>
        </pc:sldMkLst>
        <pc:inkChg chg="add">
          <ac:chgData name="Brekkan, Vigdis" userId="S::vigdis.brekkan@idrettsforbundet.no::236632e3-d35a-425a-852f-804c8fc7a0c4" providerId="AD" clId="Web-{03FB34BA-1C01-4C2B-B8D7-2D4238B56E9A}" dt="2022-11-10T19:36:12.951" v="0"/>
          <ac:inkMkLst>
            <pc:docMk/>
            <pc:sldMk cId="3564839191" sldId="256"/>
            <ac:inkMk id="3" creationId="{664F6454-5117-EE8A-60C1-34B399C2F4C2}"/>
          </ac:inkMkLst>
        </pc:inkChg>
      </pc:sldChg>
      <pc:sldChg chg="modNotes">
        <pc:chgData name="Brekkan, Vigdis" userId="S::vigdis.brekkan@idrettsforbundet.no::236632e3-d35a-425a-852f-804c8fc7a0c4" providerId="AD" clId="Web-{03FB34BA-1C01-4C2B-B8D7-2D4238B56E9A}" dt="2022-11-10T19:36:42.373" v="2"/>
        <pc:sldMkLst>
          <pc:docMk/>
          <pc:sldMk cId="945974037" sldId="257"/>
        </pc:sldMkLst>
      </pc:sldChg>
      <pc:sldChg chg="modNotes">
        <pc:chgData name="Brekkan, Vigdis" userId="S::vigdis.brekkan@idrettsforbundet.no::236632e3-d35a-425a-852f-804c8fc7a0c4" providerId="AD" clId="Web-{03FB34BA-1C01-4C2B-B8D7-2D4238B56E9A}" dt="2022-11-10T19:36:45.217" v="4"/>
        <pc:sldMkLst>
          <pc:docMk/>
          <pc:sldMk cId="2941291026" sldId="258"/>
        </pc:sldMkLst>
      </pc:sldChg>
      <pc:sldChg chg="modNotes">
        <pc:chgData name="Brekkan, Vigdis" userId="S::vigdis.brekkan@idrettsforbundet.no::236632e3-d35a-425a-852f-804c8fc7a0c4" providerId="AD" clId="Web-{03FB34BA-1C01-4C2B-B8D7-2D4238B56E9A}" dt="2022-11-10T19:36:48.811" v="6"/>
        <pc:sldMkLst>
          <pc:docMk/>
          <pc:sldMk cId="2452554550" sldId="259"/>
        </pc:sldMkLst>
      </pc:sldChg>
      <pc:sldChg chg="modNotes">
        <pc:chgData name="Brekkan, Vigdis" userId="S::vigdis.brekkan@idrettsforbundet.no::236632e3-d35a-425a-852f-804c8fc7a0c4" providerId="AD" clId="Web-{03FB34BA-1C01-4C2B-B8D7-2D4238B56E9A}" dt="2022-11-10T19:36:55.998" v="8"/>
        <pc:sldMkLst>
          <pc:docMk/>
          <pc:sldMk cId="3594563186" sldId="260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25645 1136 1083 0 0,'3'-3'1604'0'0,"2"-1"2424"0"0,1 0-5836 0 0,-1 0 504 0 0,0-1 520 0 0,-1 0-532 0 0,-4 5-187 0 0,-2 1 1503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EBF97-2D67-804A-8B67-29E278791C2E}" type="datetimeFigureOut">
              <a:rPr lang="nb-NO" smtClean="0"/>
              <a:t>10.11.2022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EE05D-6E1D-DB4E-A996-D710B118BC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138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 å legge inn egen logo: Klikk på NIF-logoen og slett. Sett inn egen logo med transparent bakgrunn – .</a:t>
            </a:r>
            <a:r>
              <a:rPr lang="nb-NO" dirty="0" err="1"/>
              <a:t>svg</a:t>
            </a:r>
            <a:r>
              <a:rPr lang="nb-NO" dirty="0"/>
              <a:t> eller .</a:t>
            </a:r>
            <a:r>
              <a:rPr lang="nb-NO" dirty="0" err="1"/>
              <a:t>png</a:t>
            </a:r>
            <a:r>
              <a:rPr lang="nb-NO" dirty="0"/>
              <a:t> format er anbefalt og i en oppløsning som gjør at den ikke er rufsete i kanten. </a:t>
            </a:r>
            <a:br>
              <a:rPr lang="nb-NO" dirty="0"/>
            </a:br>
            <a:r>
              <a:rPr lang="nb-NO" dirty="0"/>
              <a:t>For å lage bilde: Gå til Fil i toppmenyen / velg Eksporter / velg egen mappe du vil legge bildet i, som du lett finner igjen / klikk deretter på Filformat (nederst på siden): velg JPEG / klikk på Eksporter / Pass på at det står samme annonsestørrelse på Bredde: 1920  Høyde: 1080 som i filnavnet på denne malen / Klikk så Eksporter og du har et bilde til publisering.</a:t>
            </a:r>
            <a:br>
              <a:rPr lang="nb-NO" dirty="0"/>
            </a:br>
            <a:r>
              <a:rPr lang="nb-NO" dirty="0"/>
              <a:t>Foto: Bildet skal kun brukes i denne kampanjen og kan ikke videresendes eller brukes til annet formål.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EE05D-6E1D-DB4E-A996-D710B118BCA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7519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 å legge inn egen logo: Klikk på NIF-logoen og slett. Sett inn egen logo med transparent bakgrunn – .</a:t>
            </a:r>
            <a:r>
              <a:rPr lang="nb-NO" dirty="0" err="1"/>
              <a:t>svg</a:t>
            </a:r>
            <a:r>
              <a:rPr lang="nb-NO" dirty="0"/>
              <a:t> eller .</a:t>
            </a:r>
            <a:r>
              <a:rPr lang="nb-NO" dirty="0" err="1"/>
              <a:t>png</a:t>
            </a:r>
            <a:r>
              <a:rPr lang="nb-NO" dirty="0"/>
              <a:t> format er anbefalt og i en oppløsning som gjør at den ikke er rufsete i kanten. </a:t>
            </a:r>
            <a:br>
              <a:rPr lang="nb-NO" dirty="0">
                <a:cs typeface="+mn-lt"/>
              </a:rPr>
            </a:br>
            <a:r>
              <a:rPr lang="nb-NO" dirty="0"/>
              <a:t>For å lage bilde: Gå til Fil i toppmenyen / velg Eksporter / velg egen mappe du vil legge bildet i, som du lett finner igjen / klikk deretter på Filformat (nederst på siden): velg JPEG / klikk på Eksporter / Pass på at det står samme annonsestørrelse på Bredde: 1920  Høyde: 1080 som i filnavnet på denne malen / Klikk så Eksporter og du har et bilde til publisering.</a:t>
            </a:r>
            <a:br>
              <a:rPr lang="nb-NO" dirty="0">
                <a:cs typeface="+mn-lt"/>
              </a:rPr>
            </a:br>
            <a:r>
              <a:rPr lang="nb-NO" dirty="0"/>
              <a:t>Foto: Bildet skal kun brukes i denne kampanjen og kan ikke videresendes eller brukes til annet formål.</a:t>
            </a:r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EE05D-6E1D-DB4E-A996-D710B118BCA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8900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 å legge inn egen logo: Klikk på NIF-logoen og slett. Sett inn egen logo med transparent bakgrunn – .</a:t>
            </a:r>
            <a:r>
              <a:rPr lang="nb-NO" dirty="0" err="1"/>
              <a:t>svg</a:t>
            </a:r>
            <a:r>
              <a:rPr lang="nb-NO" dirty="0"/>
              <a:t> eller .</a:t>
            </a:r>
            <a:r>
              <a:rPr lang="nb-NO" dirty="0" err="1"/>
              <a:t>png</a:t>
            </a:r>
            <a:r>
              <a:rPr lang="nb-NO" dirty="0"/>
              <a:t> format er anbefalt og i en oppløsning som gjør at den ikke er rufsete i kanten. </a:t>
            </a:r>
            <a:br>
              <a:rPr lang="nb-NO" dirty="0">
                <a:cs typeface="+mn-lt"/>
              </a:rPr>
            </a:br>
            <a:r>
              <a:rPr lang="nb-NO" dirty="0"/>
              <a:t>For å lage bilde: Gå til Fil i toppmenyen / velg Eksporter / velg egen mappe du vil legge bildet i, som du lett finner igjen / klikk deretter på Filformat (nederst på siden): velg JPEG / klikk på Eksporter / Pass på at det står samme annonsestørrelse på Bredde: 1920  Høyde: 1080 som i filnavnet på denne malen / Klikk så Eksporter og du har et bilde til publisering.</a:t>
            </a:r>
            <a:br>
              <a:rPr lang="nb-NO" dirty="0">
                <a:cs typeface="+mn-lt"/>
              </a:rPr>
            </a:br>
            <a:r>
              <a:rPr lang="nb-NO" dirty="0"/>
              <a:t>Foto: Bildet skal kun brukes i denne kampanjen og kan ikke videresendes eller brukes til annet formål.</a:t>
            </a:r>
            <a:endParaRPr lang="en-US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EE05D-6E1D-DB4E-A996-D710B118BCA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1005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 å legge inn egen logo: Klikk på NIF-logoen og slett. Sett inn egen logo med transparent bakgrunn – .</a:t>
            </a:r>
            <a:r>
              <a:rPr lang="nb-NO" dirty="0" err="1"/>
              <a:t>svg</a:t>
            </a:r>
            <a:r>
              <a:rPr lang="nb-NO" dirty="0"/>
              <a:t> eller .</a:t>
            </a:r>
            <a:r>
              <a:rPr lang="nb-NO" dirty="0" err="1"/>
              <a:t>png</a:t>
            </a:r>
            <a:r>
              <a:rPr lang="nb-NO" dirty="0"/>
              <a:t> format er anbefalt og i en oppløsning som gjør at den ikke er rufsete i kanten. </a:t>
            </a:r>
            <a:br>
              <a:rPr lang="nb-NO" dirty="0">
                <a:cs typeface="+mn-lt"/>
              </a:rPr>
            </a:br>
            <a:r>
              <a:rPr lang="nb-NO" dirty="0"/>
              <a:t>For å lage bilde: Gå til Fil i toppmenyen / velg Eksporter / velg egen mappe du vil legge bildet i, som du lett finner igjen / klikk deretter på Filformat (nederst på siden): velg JPEG / klikk på Eksporter / Pass på at det står samme annonsestørrelse på Bredde: 1920  Høyde: 1080 som i filnavnet på denne malen / Klikk så Eksporter og du har et bilde til publisering.</a:t>
            </a:r>
            <a:br>
              <a:rPr lang="nb-NO" dirty="0">
                <a:cs typeface="+mn-lt"/>
              </a:rPr>
            </a:br>
            <a:r>
              <a:rPr lang="nb-NO" dirty="0"/>
              <a:t>Foto: Bildet skal kun brukes i denne kampanjen og kan ikke videresendes eller brukes til annet formål.</a:t>
            </a:r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EE05D-6E1D-DB4E-A996-D710B118BCAB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890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 å legge inn egen logo: Klikk på NIF-logoen og slett. Sett inn egen logo med transparent bakgrunn – .</a:t>
            </a:r>
            <a:r>
              <a:rPr lang="nb-NO" dirty="0" err="1"/>
              <a:t>svg</a:t>
            </a:r>
            <a:r>
              <a:rPr lang="nb-NO" dirty="0"/>
              <a:t> eller .</a:t>
            </a:r>
            <a:r>
              <a:rPr lang="nb-NO" dirty="0" err="1"/>
              <a:t>png</a:t>
            </a:r>
            <a:r>
              <a:rPr lang="nb-NO" dirty="0"/>
              <a:t> format er anbefalt og i en oppløsning som gjør at den ikke er rufsete i kanten. </a:t>
            </a:r>
            <a:br>
              <a:rPr lang="nb-NO" dirty="0">
                <a:cs typeface="+mn-lt"/>
              </a:rPr>
            </a:br>
            <a:r>
              <a:rPr lang="nb-NO" dirty="0"/>
              <a:t>For å lage bilde: Gå til Fil i toppmenyen / velg Eksporter / velg egen mappe du vil legge bildet i, som du lett finner igjen / klikk deretter på Filformat (nederst på siden): velg JPEG / klikk på Eksporter / Pass på at det står samme annonsestørrelse på Bredde: 1920  Høyde: 1080 som i filnavnet på denne malen / Klikk så Eksporter og du har et bilde til publisering.</a:t>
            </a:r>
            <a:br>
              <a:rPr lang="nb-NO" dirty="0">
                <a:cs typeface="+mn-lt"/>
              </a:rPr>
            </a:br>
            <a:r>
              <a:rPr lang="nb-NO" dirty="0"/>
              <a:t>Foto: Bildet skal kun brukes i denne kampanjen og kan ikke videresendes eller brukes til annet formål.</a:t>
            </a:r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EE05D-6E1D-DB4E-A996-D710B118BCAB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6093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54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62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7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28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12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ett linje 1">
            <a:extLst>
              <a:ext uri="{FF2B5EF4-FFF2-40B4-BE49-F238E27FC236}">
                <a16:creationId xmlns:a16="http://schemas.microsoft.com/office/drawing/2014/main" id="{5FB8CB2F-9A77-2207-C4D3-9BAB71874296}"/>
              </a:ext>
            </a:extLst>
          </p:cNvPr>
          <p:cNvCxnSpPr/>
          <p:nvPr userDrawn="1"/>
        </p:nvCxnSpPr>
        <p:spPr>
          <a:xfrm>
            <a:off x="19595174" y="926950"/>
            <a:ext cx="0" cy="1612800"/>
          </a:xfrm>
          <a:prstGeom prst="line">
            <a:avLst/>
          </a:prstGeom>
          <a:ln w="254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e 2">
            <a:extLst>
              <a:ext uri="{FF2B5EF4-FFF2-40B4-BE49-F238E27FC236}">
                <a16:creationId xmlns:a16="http://schemas.microsoft.com/office/drawing/2014/main" id="{C8D1B9B6-ECAC-A0E2-3433-9B1C7F59EB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5654" t="16667" r="41371"/>
          <a:stretch/>
        </p:blipFill>
        <p:spPr>
          <a:xfrm>
            <a:off x="11807613" y="0"/>
            <a:ext cx="12574800" cy="137160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378982DF-53DF-4D1E-4CBA-6B4A2840A3A6}"/>
              </a:ext>
            </a:extLst>
          </p:cNvPr>
          <p:cNvSpPr txBox="1"/>
          <p:nvPr userDrawn="1"/>
        </p:nvSpPr>
        <p:spPr>
          <a:xfrm>
            <a:off x="22940921" y="13167633"/>
            <a:ext cx="1324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</a:t>
            </a:r>
            <a:r>
              <a:rPr lang="nb-N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endParaRPr lang="nb-NO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450806E-0244-539C-9EED-184814BE54D1}"/>
              </a:ext>
            </a:extLst>
          </p:cNvPr>
          <p:cNvSpPr txBox="1"/>
          <p:nvPr userDrawn="1"/>
        </p:nvSpPr>
        <p:spPr>
          <a:xfrm>
            <a:off x="1262426" y="2419151"/>
            <a:ext cx="9655988" cy="6756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8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6200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Engasjer deg i noe </a:t>
            </a:r>
          </a:p>
          <a:p>
            <a:pPr marL="0" marR="0" lvl="0" indent="0" algn="l" defTabSz="457200" rtl="0" eaLnBrk="1" fontAlgn="auto" latinLnBrk="0" hangingPunct="1">
              <a:lnSpc>
                <a:spcPts val="8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6200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 betyr mye for </a:t>
            </a:r>
          </a:p>
          <a:p>
            <a:pPr marL="0" marR="0" lvl="0" indent="0" algn="l" defTabSz="457200" rtl="0" eaLnBrk="1" fontAlgn="auto" latinLnBrk="0" hangingPunct="1">
              <a:lnSpc>
                <a:spcPts val="8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6200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mange og for deg selv. </a:t>
            </a:r>
            <a:br>
              <a:rPr lang="nb-NO" sz="6200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6200" b="1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BLI EN AV IDRETTENS </a:t>
            </a:r>
            <a:br>
              <a:rPr lang="nb-NO" sz="6200" b="1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6200" b="1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UVURDERLIGE. </a:t>
            </a:r>
            <a:br>
              <a:rPr lang="nb-NO" sz="6200" b="1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6200" b="1" dirty="0">
                <a:solidFill>
                  <a:srgbClr val="FF1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START HER.</a:t>
            </a:r>
            <a:endParaRPr lang="nb-NO" sz="6200" dirty="0">
              <a:solidFill>
                <a:srgbClr val="00013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3ADA95BC-7F3D-C0C8-FE33-FC03A82F4C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18413" y="5968800"/>
            <a:ext cx="1778400" cy="17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2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82854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37" indent="-457137" algn="l" defTabSz="182854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410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687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199960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234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509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784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056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331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75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549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822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097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372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646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921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194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ett linje 1">
            <a:extLst>
              <a:ext uri="{FF2B5EF4-FFF2-40B4-BE49-F238E27FC236}">
                <a16:creationId xmlns:a16="http://schemas.microsoft.com/office/drawing/2014/main" id="{5FB8CB2F-9A77-2207-C4D3-9BAB71874296}"/>
              </a:ext>
            </a:extLst>
          </p:cNvPr>
          <p:cNvCxnSpPr/>
          <p:nvPr userDrawn="1"/>
        </p:nvCxnSpPr>
        <p:spPr>
          <a:xfrm>
            <a:off x="19595174" y="926950"/>
            <a:ext cx="0" cy="1612800"/>
          </a:xfrm>
          <a:prstGeom prst="line">
            <a:avLst/>
          </a:prstGeom>
          <a:ln w="254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e 2">
            <a:extLst>
              <a:ext uri="{FF2B5EF4-FFF2-40B4-BE49-F238E27FC236}">
                <a16:creationId xmlns:a16="http://schemas.microsoft.com/office/drawing/2014/main" id="{C8D1B9B6-ECAC-A0E2-3433-9B1C7F59EB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840" t="3100" r="25727" b="2985"/>
          <a:stretch/>
        </p:blipFill>
        <p:spPr>
          <a:xfrm>
            <a:off x="11807613" y="0"/>
            <a:ext cx="12574800" cy="1371600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450806E-0244-539C-9EED-184814BE54D1}"/>
              </a:ext>
            </a:extLst>
          </p:cNvPr>
          <p:cNvSpPr txBox="1"/>
          <p:nvPr userDrawn="1"/>
        </p:nvSpPr>
        <p:spPr>
          <a:xfrm>
            <a:off x="1262426" y="2419151"/>
            <a:ext cx="9655988" cy="6756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8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6200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Engasjer deg i noe </a:t>
            </a:r>
          </a:p>
          <a:p>
            <a:pPr marL="0" marR="0" lvl="0" indent="0" algn="l" defTabSz="457200" rtl="0" eaLnBrk="1" fontAlgn="auto" latinLnBrk="0" hangingPunct="1">
              <a:lnSpc>
                <a:spcPts val="8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6200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 betyr mye for </a:t>
            </a:r>
          </a:p>
          <a:p>
            <a:pPr marL="0" marR="0" lvl="0" indent="0" algn="l" defTabSz="457200" rtl="0" eaLnBrk="1" fontAlgn="auto" latinLnBrk="0" hangingPunct="1">
              <a:lnSpc>
                <a:spcPts val="8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6200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mange og for deg selv. </a:t>
            </a:r>
            <a:br>
              <a:rPr lang="nb-NO" sz="6200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6200" b="1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BLI EN AV IDRETTENS </a:t>
            </a:r>
            <a:br>
              <a:rPr lang="nb-NO" sz="6200" b="1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6200" b="1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UVURDERLIGE. </a:t>
            </a:r>
            <a:br>
              <a:rPr lang="nb-NO" sz="6200" b="1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6200" b="1" dirty="0">
                <a:solidFill>
                  <a:srgbClr val="FF1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START HER.</a:t>
            </a:r>
            <a:endParaRPr lang="nb-NO" sz="6200" dirty="0">
              <a:solidFill>
                <a:srgbClr val="00013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3ADA95BC-7F3D-C0C8-FE33-FC03A82F4C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18413" y="5968800"/>
            <a:ext cx="1778400" cy="177840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366B5EA6-E1E5-DACE-4BC1-8A07AFAC7F77}"/>
              </a:ext>
            </a:extLst>
          </p:cNvPr>
          <p:cNvSpPr txBox="1"/>
          <p:nvPr userDrawn="1"/>
        </p:nvSpPr>
        <p:spPr>
          <a:xfrm>
            <a:off x="22940921" y="13167633"/>
            <a:ext cx="1324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</a:t>
            </a:r>
            <a:r>
              <a:rPr lang="nb-N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endParaRPr lang="nb-NO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73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182854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37" indent="-457137" algn="l" defTabSz="182854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410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687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199960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234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509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784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056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331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75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549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822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097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372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646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921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194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ett linje 1">
            <a:extLst>
              <a:ext uri="{FF2B5EF4-FFF2-40B4-BE49-F238E27FC236}">
                <a16:creationId xmlns:a16="http://schemas.microsoft.com/office/drawing/2014/main" id="{5FB8CB2F-9A77-2207-C4D3-9BAB71874296}"/>
              </a:ext>
            </a:extLst>
          </p:cNvPr>
          <p:cNvCxnSpPr/>
          <p:nvPr userDrawn="1"/>
        </p:nvCxnSpPr>
        <p:spPr>
          <a:xfrm>
            <a:off x="19595174" y="926950"/>
            <a:ext cx="0" cy="1612800"/>
          </a:xfrm>
          <a:prstGeom prst="line">
            <a:avLst/>
          </a:prstGeom>
          <a:ln w="254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e 2">
            <a:extLst>
              <a:ext uri="{FF2B5EF4-FFF2-40B4-BE49-F238E27FC236}">
                <a16:creationId xmlns:a16="http://schemas.microsoft.com/office/drawing/2014/main" id="{C8D1B9B6-ECAC-A0E2-3433-9B1C7F59EB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238" t="12079" r="30355" b="15386"/>
          <a:stretch/>
        </p:blipFill>
        <p:spPr>
          <a:xfrm>
            <a:off x="11807613" y="0"/>
            <a:ext cx="12574800" cy="1371600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450806E-0244-539C-9EED-184814BE54D1}"/>
              </a:ext>
            </a:extLst>
          </p:cNvPr>
          <p:cNvSpPr txBox="1"/>
          <p:nvPr userDrawn="1"/>
        </p:nvSpPr>
        <p:spPr>
          <a:xfrm>
            <a:off x="1262426" y="2419151"/>
            <a:ext cx="9655988" cy="6756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8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6200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Engasjer deg i noe </a:t>
            </a:r>
          </a:p>
          <a:p>
            <a:pPr marL="0" marR="0" lvl="0" indent="0" algn="l" defTabSz="457200" rtl="0" eaLnBrk="1" fontAlgn="auto" latinLnBrk="0" hangingPunct="1">
              <a:lnSpc>
                <a:spcPts val="8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6200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 betyr mye for </a:t>
            </a:r>
          </a:p>
          <a:p>
            <a:pPr marL="0" marR="0" lvl="0" indent="0" algn="l" defTabSz="457200" rtl="0" eaLnBrk="1" fontAlgn="auto" latinLnBrk="0" hangingPunct="1">
              <a:lnSpc>
                <a:spcPts val="8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6200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mange og for deg selv. </a:t>
            </a:r>
            <a:br>
              <a:rPr lang="nb-NO" sz="6200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6200" b="1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BLI EN AV IDRETTENS </a:t>
            </a:r>
            <a:br>
              <a:rPr lang="nb-NO" sz="6200" b="1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6200" b="1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UVURDERLIGE. </a:t>
            </a:r>
            <a:br>
              <a:rPr lang="nb-NO" sz="6200" b="1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6200" b="1" dirty="0">
                <a:solidFill>
                  <a:srgbClr val="FF1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START HER.</a:t>
            </a:r>
            <a:endParaRPr lang="nb-NO" sz="6200" dirty="0">
              <a:solidFill>
                <a:srgbClr val="00013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3ADA95BC-7F3D-C0C8-FE33-FC03A82F4C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18413" y="5968800"/>
            <a:ext cx="1778400" cy="177840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2F3718A9-7911-728E-A87D-A9B9D0D6EF62}"/>
              </a:ext>
            </a:extLst>
          </p:cNvPr>
          <p:cNvSpPr txBox="1"/>
          <p:nvPr userDrawn="1"/>
        </p:nvSpPr>
        <p:spPr>
          <a:xfrm>
            <a:off x="22940921" y="13167633"/>
            <a:ext cx="1324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</a:t>
            </a:r>
            <a:r>
              <a:rPr lang="nb-N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endParaRPr lang="nb-NO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7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82854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37" indent="-457137" algn="l" defTabSz="182854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410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687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199960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234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509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784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056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331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75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549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822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097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372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646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921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194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ett linje 1">
            <a:extLst>
              <a:ext uri="{FF2B5EF4-FFF2-40B4-BE49-F238E27FC236}">
                <a16:creationId xmlns:a16="http://schemas.microsoft.com/office/drawing/2014/main" id="{5FB8CB2F-9A77-2207-C4D3-9BAB71874296}"/>
              </a:ext>
            </a:extLst>
          </p:cNvPr>
          <p:cNvCxnSpPr/>
          <p:nvPr userDrawn="1"/>
        </p:nvCxnSpPr>
        <p:spPr>
          <a:xfrm>
            <a:off x="19595174" y="926950"/>
            <a:ext cx="0" cy="1612800"/>
          </a:xfrm>
          <a:prstGeom prst="line">
            <a:avLst/>
          </a:prstGeom>
          <a:ln w="254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e 2">
            <a:extLst>
              <a:ext uri="{FF2B5EF4-FFF2-40B4-BE49-F238E27FC236}">
                <a16:creationId xmlns:a16="http://schemas.microsoft.com/office/drawing/2014/main" id="{C8D1B9B6-ECAC-A0E2-3433-9B1C7F59EB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9469" r="146" b="1179"/>
          <a:stretch/>
        </p:blipFill>
        <p:spPr>
          <a:xfrm>
            <a:off x="0" y="-1"/>
            <a:ext cx="24382413" cy="95256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378982DF-53DF-4D1E-4CBA-6B4A2840A3A6}"/>
              </a:ext>
            </a:extLst>
          </p:cNvPr>
          <p:cNvSpPr txBox="1"/>
          <p:nvPr userDrawn="1"/>
        </p:nvSpPr>
        <p:spPr>
          <a:xfrm>
            <a:off x="22932817" y="9035877"/>
            <a:ext cx="1324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</a:t>
            </a:r>
            <a:r>
              <a:rPr lang="nb-N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endParaRPr lang="nb-NO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450806E-0244-539C-9EED-184814BE54D1}"/>
              </a:ext>
            </a:extLst>
          </p:cNvPr>
          <p:cNvSpPr txBox="1"/>
          <p:nvPr userDrawn="1"/>
        </p:nvSpPr>
        <p:spPr>
          <a:xfrm>
            <a:off x="1074713" y="10672076"/>
            <a:ext cx="18520461" cy="192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7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000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Engasjer deg i noe som betyr mye for mange og for deg selv. </a:t>
            </a:r>
            <a:br>
              <a:rPr lang="nb-NO" sz="5000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5000" b="1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BLI EN AV IDRETTENS UVURDERLIGE. </a:t>
            </a:r>
            <a:r>
              <a:rPr lang="nb-NO" sz="5000" b="1" dirty="0">
                <a:solidFill>
                  <a:srgbClr val="FF1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START HER.</a:t>
            </a:r>
            <a:endParaRPr lang="nb-NO" sz="5000" dirty="0">
              <a:solidFill>
                <a:srgbClr val="00013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3ADA95BC-7F3D-C0C8-FE33-FC03A82F4C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30659" y="8597640"/>
            <a:ext cx="1753200" cy="17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9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182854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37" indent="-457137" algn="l" defTabSz="182854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410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687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199960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234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509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784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056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331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75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549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822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097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372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646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921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194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ett linje 1">
            <a:extLst>
              <a:ext uri="{FF2B5EF4-FFF2-40B4-BE49-F238E27FC236}">
                <a16:creationId xmlns:a16="http://schemas.microsoft.com/office/drawing/2014/main" id="{5FB8CB2F-9A77-2207-C4D3-9BAB71874296}"/>
              </a:ext>
            </a:extLst>
          </p:cNvPr>
          <p:cNvCxnSpPr/>
          <p:nvPr userDrawn="1"/>
        </p:nvCxnSpPr>
        <p:spPr>
          <a:xfrm>
            <a:off x="19595174" y="926950"/>
            <a:ext cx="0" cy="1612800"/>
          </a:xfrm>
          <a:prstGeom prst="line">
            <a:avLst/>
          </a:prstGeom>
          <a:ln w="254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e 2">
            <a:extLst>
              <a:ext uri="{FF2B5EF4-FFF2-40B4-BE49-F238E27FC236}">
                <a16:creationId xmlns:a16="http://schemas.microsoft.com/office/drawing/2014/main" id="{C8D1B9B6-ECAC-A0E2-3433-9B1C7F59EB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859" b="22686"/>
          <a:stretch/>
        </p:blipFill>
        <p:spPr>
          <a:xfrm>
            <a:off x="0" y="-1"/>
            <a:ext cx="24382413" cy="95256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378982DF-53DF-4D1E-4CBA-6B4A2840A3A6}"/>
              </a:ext>
            </a:extLst>
          </p:cNvPr>
          <p:cNvSpPr txBox="1"/>
          <p:nvPr userDrawn="1"/>
        </p:nvSpPr>
        <p:spPr>
          <a:xfrm>
            <a:off x="22932817" y="9035877"/>
            <a:ext cx="1324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Foto: </a:t>
            </a:r>
            <a:r>
              <a:rPr lang="nb-NO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endParaRPr lang="nb-NO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450806E-0244-539C-9EED-184814BE54D1}"/>
              </a:ext>
            </a:extLst>
          </p:cNvPr>
          <p:cNvSpPr txBox="1"/>
          <p:nvPr userDrawn="1"/>
        </p:nvSpPr>
        <p:spPr>
          <a:xfrm>
            <a:off x="1074713" y="10672076"/>
            <a:ext cx="18520461" cy="192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7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000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Engasjer deg i noe som betyr mye for mange og for deg selv. </a:t>
            </a:r>
            <a:br>
              <a:rPr lang="nb-NO" sz="5000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5000" b="1" dirty="0">
                <a:solidFill>
                  <a:srgbClr val="0001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BLI EN AV IDRETTENS UVURDERLIGE. </a:t>
            </a:r>
            <a:r>
              <a:rPr lang="nb-NO" sz="5000" b="1" dirty="0">
                <a:solidFill>
                  <a:srgbClr val="FF1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START HER.</a:t>
            </a:r>
            <a:endParaRPr lang="nb-NO" sz="5000" dirty="0">
              <a:solidFill>
                <a:srgbClr val="00013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3ADA95BC-7F3D-C0C8-FE33-FC03A82F4C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30659" y="8597640"/>
            <a:ext cx="1753200" cy="17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2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182854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37" indent="-457137" algn="l" defTabSz="182854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410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687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199960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234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509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784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056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331" indent="-457137" algn="l" defTabSz="182854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75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549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822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097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372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646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921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194" algn="l" defTabSz="18285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ustomXml" Target="../ink/ink1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k 1">
            <a:extLst>
              <a:ext uri="{FF2B5EF4-FFF2-40B4-BE49-F238E27FC236}">
                <a16:creationId xmlns:a16="http://schemas.microsoft.com/office/drawing/2014/main" id="{E8CA3EC2-BC04-BAFC-FE87-73C1300BD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59518" y="11187268"/>
            <a:ext cx="3204000" cy="166132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Håndskrift 2">
                <a:extLst>
                  <a:ext uri="{FF2B5EF4-FFF2-40B4-BE49-F238E27FC236}">
                    <a16:creationId xmlns:a16="http://schemas.microsoft.com/office/drawing/2014/main" id="{664F6454-5117-EE8A-60C1-34B399C2F4C2}"/>
                  </a:ext>
                </a:extLst>
              </p14:cNvPr>
              <p14:cNvContentPartPr/>
              <p14:nvPr/>
            </p14:nvContentPartPr>
            <p14:xfrm>
              <a:off x="22258939" y="330598"/>
              <a:ext cx="23648" cy="23648"/>
            </p14:xfrm>
          </p:contentPart>
        </mc:Choice>
        <mc:Fallback>
          <p:pic>
            <p:nvPicPr>
              <p:cNvPr id="3" name="Håndskrift 2">
                <a:extLst>
                  <a:ext uri="{FF2B5EF4-FFF2-40B4-BE49-F238E27FC236}">
                    <a16:creationId xmlns:a16="http://schemas.microsoft.com/office/drawing/2014/main" id="{664F6454-5117-EE8A-60C1-34B399C2F4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218982" y="286031"/>
                <a:ext cx="104377" cy="11369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483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k 1">
            <a:extLst>
              <a:ext uri="{FF2B5EF4-FFF2-40B4-BE49-F238E27FC236}">
                <a16:creationId xmlns:a16="http://schemas.microsoft.com/office/drawing/2014/main" id="{DC8C5EF9-DA77-82B5-F133-F39C59BAF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59518" y="11187268"/>
            <a:ext cx="3204000" cy="166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7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k 1">
            <a:extLst>
              <a:ext uri="{FF2B5EF4-FFF2-40B4-BE49-F238E27FC236}">
                <a16:creationId xmlns:a16="http://schemas.microsoft.com/office/drawing/2014/main" id="{28D0916D-D30A-96DF-5B6B-2313734BF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59518" y="11187268"/>
            <a:ext cx="3204000" cy="166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91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k 1">
            <a:extLst>
              <a:ext uri="{FF2B5EF4-FFF2-40B4-BE49-F238E27FC236}">
                <a16:creationId xmlns:a16="http://schemas.microsoft.com/office/drawing/2014/main" id="{E4F46CDC-CA42-4435-C21A-CAA720F39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0045965" y="10999009"/>
            <a:ext cx="3204000" cy="166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54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k 1">
            <a:extLst>
              <a:ext uri="{FF2B5EF4-FFF2-40B4-BE49-F238E27FC236}">
                <a16:creationId xmlns:a16="http://schemas.microsoft.com/office/drawing/2014/main" id="{8E56F4BF-3FE4-21BC-ED28-D0397CC39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0045965" y="10999009"/>
            <a:ext cx="3204000" cy="166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63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90296b-1c36-4388-b09b-f9bc27f428f1">
      <Terms xmlns="http://schemas.microsoft.com/office/infopath/2007/PartnerControls"/>
    </lcf76f155ced4ddcb4097134ff3c332f>
    <TaxCatchAll xmlns="9e538389-cabc-4d4e-918a-8beb7ac0eca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3764441BD2030418F631605C2E55E12" ma:contentTypeVersion="16" ma:contentTypeDescription="Opprett et nytt dokument." ma:contentTypeScope="" ma:versionID="c3453d9e9052b8408ed057b1af393f2d">
  <xsd:schema xmlns:xsd="http://www.w3.org/2001/XMLSchema" xmlns:xs="http://www.w3.org/2001/XMLSchema" xmlns:p="http://schemas.microsoft.com/office/2006/metadata/properties" xmlns:ns2="4c90296b-1c36-4388-b09b-f9bc27f428f1" xmlns:ns3="97a290db-9155-4785-8c24-e53a51dda0d0" xmlns:ns4="9e538389-cabc-4d4e-918a-8beb7ac0ecaa" targetNamespace="http://schemas.microsoft.com/office/2006/metadata/properties" ma:root="true" ma:fieldsID="ad212a9569f5fbe4ff7dd878a4979fed" ns2:_="" ns3:_="" ns4:_="">
    <xsd:import namespace="4c90296b-1c36-4388-b09b-f9bc27f428f1"/>
    <xsd:import namespace="97a290db-9155-4785-8c24-e53a51dda0d0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90296b-1c36-4388-b09b-f9bc27f428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290db-9155-4785-8c24-e53a51dda0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449547e-d4c3-474e-9eac-878125b62fef}" ma:internalName="TaxCatchAll" ma:showField="CatchAllData" ma:web="97a290db-9155-4785-8c24-e53a51dda0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9BF70C-31A3-4E06-887E-5EAE18093437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9e538389-cabc-4d4e-918a-8beb7ac0ecaa"/>
    <ds:schemaRef ds:uri="http://schemas.microsoft.com/office/2006/documentManagement/types"/>
    <ds:schemaRef ds:uri="97a290db-9155-4785-8c24-e53a51dda0d0"/>
    <ds:schemaRef ds:uri="4c90296b-1c36-4388-b09b-f9bc27f428f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9ECD6BF-0743-4B83-9208-77731188C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90296b-1c36-4388-b09b-f9bc27f428f1"/>
    <ds:schemaRef ds:uri="97a290db-9155-4785-8c24-e53a51dda0d0"/>
    <ds:schemaRef ds:uri="9e538389-cabc-4d4e-918a-8beb7ac0ec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201AAA-47E4-4433-BE6E-7DD9B3A482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142</Words>
  <Application>Microsoft Office PowerPoint</Application>
  <PresentationFormat>Egendefinert</PresentationFormat>
  <Paragraphs>2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Lysbildetitler</vt:lpstr>
      </vt:variant>
      <vt:variant>
        <vt:i4>5</vt:i4>
      </vt:variant>
    </vt:vector>
  </HeadingPairs>
  <TitlesOfParts>
    <vt:vector size="10" baseType="lpstr">
      <vt:lpstr>Office-tema</vt:lpstr>
      <vt:lpstr>1_Office-tema</vt:lpstr>
      <vt:lpstr>2_Office-tema</vt:lpstr>
      <vt:lpstr>3_Office-tema</vt:lpstr>
      <vt:lpstr>4_Office-tema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Brekkan, Vigdis</dc:creator>
  <cp:lastModifiedBy>Brekkan, Vigdis</cp:lastModifiedBy>
  <cp:revision>17</cp:revision>
  <dcterms:created xsi:type="dcterms:W3CDTF">2021-06-16T15:42:23Z</dcterms:created>
  <dcterms:modified xsi:type="dcterms:W3CDTF">2022-11-10T19:36:56Z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0x01010033764441BD2030418F631605C2E55E12</vt:lpwstr>
  </property>
  <property fmtid="{D5CDD505-2E9C-101B-9397-08002B2CF9AE}" pid="3" name="MediaServiceImageTags">
    <vt:lpwstr/>
  </property>
</Properties>
</file>