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64" r:id="rId6"/>
  </p:sldMasterIdLst>
  <p:notesMasterIdLst>
    <p:notesMasterId r:id="rId10"/>
  </p:notesMasterIdLst>
  <p:sldIdLst>
    <p:sldId id="256" r:id="rId7"/>
    <p:sldId id="257" r:id="rId8"/>
    <p:sldId id="258" r:id="rId9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8EBBD-7A76-B241-89D1-8075B2642127}" v="13" dt="2022-11-10T18:49:45.183"/>
    <p1510:client id="{FD43D72C-4FD6-4418-A8CC-3B14D44EF190}" v="1" dt="2022-11-10T19:37:29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7"/>
    <p:restoredTop sz="81524"/>
  </p:normalViewPr>
  <p:slideViewPr>
    <p:cSldViewPr snapToGrid="0" snapToObjects="1" showGuides="1">
      <p:cViewPr>
        <p:scale>
          <a:sx n="66" d="100"/>
          <a:sy n="66" d="100"/>
        </p:scale>
        <p:origin x="29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kkan, Vigdis" userId="S::vigdis.brekkan@idrettsforbundet.no::236632e3-d35a-425a-852f-804c8fc7a0c4" providerId="AD" clId="Web-{FD43D72C-4FD6-4418-A8CC-3B14D44EF190}"/>
    <pc:docChg chg="modSld">
      <pc:chgData name="Brekkan, Vigdis" userId="S::vigdis.brekkan@idrettsforbundet.no::236632e3-d35a-425a-852f-804c8fc7a0c4" providerId="AD" clId="Web-{FD43D72C-4FD6-4418-A8CC-3B14D44EF190}" dt="2022-11-10T19:37:29.071" v="0"/>
      <pc:docMkLst>
        <pc:docMk/>
      </pc:docMkLst>
      <pc:sldChg chg="addSp">
        <pc:chgData name="Brekkan, Vigdis" userId="S::vigdis.brekkan@idrettsforbundet.no::236632e3-d35a-425a-852f-804c8fc7a0c4" providerId="AD" clId="Web-{FD43D72C-4FD6-4418-A8CC-3B14D44EF190}" dt="2022-11-10T19:37:29.071" v="0"/>
        <pc:sldMkLst>
          <pc:docMk/>
          <pc:sldMk cId="3115566141" sldId="258"/>
        </pc:sldMkLst>
        <pc:inkChg chg="add">
          <ac:chgData name="Brekkan, Vigdis" userId="S::vigdis.brekkan@idrettsforbundet.no::236632e3-d35a-425a-852f-804c8fc7a0c4" providerId="AD" clId="Web-{FD43D72C-4FD6-4418-A8CC-3B14D44EF190}" dt="2022-11-10T19:37:29.071" v="0"/>
          <ac:inkMkLst>
            <pc:docMk/>
            <pc:sldMk cId="3115566141" sldId="258"/>
            <ac:inkMk id="3" creationId="{6DED575B-7D32-A066-8204-2960F61965E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4281 5322 4443 0 0,'4'-8'416'0'0,"-4"-3"2040"0"0,-3 1-3184 0 0,-2 2-1696 0 0,-1 2-1408 0 0,8 3 3501 0 0,4 1 331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5930D-8D03-3F45-A757-3C6E19ACA904}" type="datetimeFigureOut">
              <a:rPr lang="nb-NO" smtClean="0"/>
              <a:t>10.11.2022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3057-8A70-DE4E-B3BD-1FEC5A6555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på siden): velg JPEG / klikk på Eksporter / Pass på at det står samme annonsestørrelse på Bredde: 1080  Høyde: 1080 som i filnavnet på denne malen / Klikk så Eksporter og du har et bilde til publisering.</a:t>
            </a:r>
            <a:br>
              <a:rPr lang="nb-NO" dirty="0"/>
            </a:br>
            <a:r>
              <a:rPr lang="nb-NO" dirty="0"/>
              <a:t>Foto: Bildet skal kun brukes i denne kampanjen og kan ikke videresendes eller brukes til annet formål.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3057-8A70-DE4E-B3BD-1FEC5A65554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27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16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på siden): velg JPEG / klikk på Eksporter / Pass på at det står samme annonsestørrelse på Bredde: 1080  Høyde: 1080 som i filnavnet på denne malen / Klikk så Eksporter og du har et bilde til publisering.</a:t>
            </a:r>
            <a:br>
              <a:rPr lang="nb-NO" dirty="0"/>
            </a:br>
            <a:r>
              <a:rPr lang="nb-NO" dirty="0"/>
              <a:t>Foto: Bildet skal kun brukes i denne kampanjen og kan ikke videresendes eller brukes til annet formål.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3057-8A70-DE4E-B3BD-1FEC5A65554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16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på siden): velg JPEG / klikk på Eksporter / Pass på at det står samme annonsestørrelse på Bredde: 1080  Høyde: 1080 som i filnavnet på denne malen / Klikk så Eksporter og du har et bilde til publisering.</a:t>
            </a:r>
            <a:br>
              <a:rPr lang="nb-NO" dirty="0"/>
            </a:br>
            <a:r>
              <a:rPr lang="nb-NO" dirty="0"/>
              <a:t>Foto: Bildet skal kun brukes i denne kampanjen og kan ikke videresendes eller brukes til annet formål.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3057-8A70-DE4E-B3BD-1FEC5A65554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548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41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01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82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CA95EA8D-010A-9C4C-BC41-76C51C540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82" t="11373" r="2000" b="4091"/>
          <a:stretch/>
        </p:blipFill>
        <p:spPr>
          <a:xfrm>
            <a:off x="0" y="0"/>
            <a:ext cx="13716000" cy="70344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65FCEA0-884D-1942-AF59-615299599CCA}"/>
              </a:ext>
            </a:extLst>
          </p:cNvPr>
          <p:cNvSpPr txBox="1"/>
          <p:nvPr userDrawn="1"/>
        </p:nvSpPr>
        <p:spPr>
          <a:xfrm>
            <a:off x="210598" y="13206430"/>
            <a:ext cx="1324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</a:t>
            </a:r>
            <a:r>
              <a:rPr lang="nb-NO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endParaRPr lang="nb-NO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D9A5512-6C3D-9EA4-DB34-79743A1B9B68}"/>
              </a:ext>
            </a:extLst>
          </p:cNvPr>
          <p:cNvSpPr txBox="1"/>
          <p:nvPr userDrawn="1"/>
        </p:nvSpPr>
        <p:spPr>
          <a:xfrm>
            <a:off x="1075765" y="7987552"/>
            <a:ext cx="11268635" cy="438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6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Engasjer deg i noe som betyr </a:t>
            </a:r>
            <a:br>
              <a:rPr lang="nb-NO" sz="5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mye for mange og for deg selv. </a:t>
            </a:r>
            <a:br>
              <a:rPr lang="nb-NO" sz="5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 EN AV IDRETTENS </a:t>
            </a:r>
            <a:br>
              <a:rPr lang="nb-NO" sz="5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UVURDERLIGE. </a:t>
            </a:r>
            <a:br>
              <a:rPr lang="nb-NO" sz="5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200" b="1" dirty="0">
                <a:solidFill>
                  <a:srgbClr val="FF1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 HER.</a:t>
            </a:r>
            <a:endParaRPr lang="nb-NO" sz="5200" dirty="0">
              <a:solidFill>
                <a:srgbClr val="0001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CD4C84D-E34A-70FC-91D3-0A2F2C1251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6400" y="6136094"/>
            <a:ext cx="1663200" cy="16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2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CA95EA8D-010A-9C4C-BC41-76C51C540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518" t="27106" r="20262" b="19812"/>
          <a:stretch/>
        </p:blipFill>
        <p:spPr>
          <a:xfrm>
            <a:off x="0" y="0"/>
            <a:ext cx="13716000" cy="70344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65FCEA0-884D-1942-AF59-615299599CCA}"/>
              </a:ext>
            </a:extLst>
          </p:cNvPr>
          <p:cNvSpPr txBox="1"/>
          <p:nvPr userDrawn="1"/>
        </p:nvSpPr>
        <p:spPr>
          <a:xfrm>
            <a:off x="210598" y="13206430"/>
            <a:ext cx="1324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</a:t>
            </a:r>
            <a:r>
              <a:rPr lang="nb-NO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endParaRPr lang="nb-NO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D9A5512-6C3D-9EA4-DB34-79743A1B9B68}"/>
              </a:ext>
            </a:extLst>
          </p:cNvPr>
          <p:cNvSpPr txBox="1"/>
          <p:nvPr userDrawn="1"/>
        </p:nvSpPr>
        <p:spPr>
          <a:xfrm>
            <a:off x="1075765" y="7987552"/>
            <a:ext cx="11268635" cy="438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6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Engasjer deg i noe som betyr </a:t>
            </a:r>
            <a:br>
              <a:rPr lang="nb-NO" sz="5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mye for mange og for deg selv. </a:t>
            </a:r>
            <a:br>
              <a:rPr lang="nb-NO" sz="5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 EN AV IDRETTENS </a:t>
            </a:r>
            <a:br>
              <a:rPr lang="nb-NO" sz="5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UVURDERLIGE. </a:t>
            </a:r>
            <a:br>
              <a:rPr lang="nb-NO" sz="5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200" b="1" dirty="0">
                <a:solidFill>
                  <a:srgbClr val="FF1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 HER.</a:t>
            </a:r>
            <a:endParaRPr lang="nb-NO" sz="5200" dirty="0">
              <a:solidFill>
                <a:srgbClr val="0001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CD4C84D-E34A-70FC-91D3-0A2F2C1251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6400" y="6136094"/>
            <a:ext cx="1663200" cy="16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6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CA95EA8D-010A-9C4C-BC41-76C51C540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626" t="17511" r="20575" b="32525"/>
          <a:stretch/>
        </p:blipFill>
        <p:spPr>
          <a:xfrm>
            <a:off x="0" y="0"/>
            <a:ext cx="13716000" cy="70344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65FCEA0-884D-1942-AF59-615299599CCA}"/>
              </a:ext>
            </a:extLst>
          </p:cNvPr>
          <p:cNvSpPr txBox="1"/>
          <p:nvPr userDrawn="1"/>
        </p:nvSpPr>
        <p:spPr>
          <a:xfrm>
            <a:off x="210598" y="13264078"/>
            <a:ext cx="1324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</a:t>
            </a:r>
            <a:r>
              <a:rPr lang="nb-NO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endParaRPr lang="nb-NO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D9A5512-6C3D-9EA4-DB34-79743A1B9B68}"/>
              </a:ext>
            </a:extLst>
          </p:cNvPr>
          <p:cNvSpPr txBox="1"/>
          <p:nvPr userDrawn="1"/>
        </p:nvSpPr>
        <p:spPr>
          <a:xfrm>
            <a:off x="1075765" y="7987552"/>
            <a:ext cx="11268635" cy="438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6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Engasjer deg i noe som betyr </a:t>
            </a:r>
            <a:br>
              <a:rPr lang="nb-NO" sz="5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mye for mange og for deg selv. </a:t>
            </a:r>
            <a:br>
              <a:rPr lang="nb-NO" sz="5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 EN AV IDRETTENS </a:t>
            </a:r>
            <a:br>
              <a:rPr lang="nb-NO" sz="5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UVURDERLIGE. </a:t>
            </a:r>
            <a:br>
              <a:rPr lang="nb-NO" sz="5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200" b="1" dirty="0">
                <a:solidFill>
                  <a:srgbClr val="FF1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 HER.</a:t>
            </a:r>
            <a:endParaRPr lang="nb-NO" sz="5200" dirty="0">
              <a:solidFill>
                <a:srgbClr val="0001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CD4C84D-E34A-70FC-91D3-0A2F2C1251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6400" y="6136094"/>
            <a:ext cx="1663200" cy="16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BD52BC80-4D61-D243-8B05-2E1EF56C6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687329" y="11286896"/>
            <a:ext cx="3131228" cy="16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5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070F0010-C388-1571-CE85-A5A782E21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687329" y="11286896"/>
            <a:ext cx="3131228" cy="16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3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A86B8980-E686-69B0-C300-5D2A193ED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687329" y="11286896"/>
            <a:ext cx="3131228" cy="1623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6DED575B-7D32-A066-8204-2960F61965EE}"/>
                  </a:ext>
                </a:extLst>
              </p14:cNvPr>
              <p14:cNvContentPartPr/>
              <p14:nvPr/>
            </p14:nvContentPartPr>
            <p14:xfrm>
              <a:off x="-3992245" y="4865015"/>
              <a:ext cx="28397" cy="28397"/>
            </p14:xfrm>
          </p:contentPart>
        </mc:Choice>
        <mc:Fallback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6DED575B-7D32-A066-8204-2960F61965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085009" y="4837186"/>
                <a:ext cx="215817" cy="846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56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90296b-1c36-4388-b09b-f9bc27f428f1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764441BD2030418F631605C2E55E12" ma:contentTypeVersion="16" ma:contentTypeDescription="Opprett et nytt dokument." ma:contentTypeScope="" ma:versionID="c3453d9e9052b8408ed057b1af393f2d">
  <xsd:schema xmlns:xsd="http://www.w3.org/2001/XMLSchema" xmlns:xs="http://www.w3.org/2001/XMLSchema" xmlns:p="http://schemas.microsoft.com/office/2006/metadata/properties" xmlns:ns2="4c90296b-1c36-4388-b09b-f9bc27f428f1" xmlns:ns3="97a290db-9155-4785-8c24-e53a51dda0d0" xmlns:ns4="9e538389-cabc-4d4e-918a-8beb7ac0ecaa" targetNamespace="http://schemas.microsoft.com/office/2006/metadata/properties" ma:root="true" ma:fieldsID="ad212a9569f5fbe4ff7dd878a4979fed" ns2:_="" ns3:_="" ns4:_="">
    <xsd:import namespace="4c90296b-1c36-4388-b09b-f9bc27f428f1"/>
    <xsd:import namespace="97a290db-9155-4785-8c24-e53a51dda0d0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0296b-1c36-4388-b09b-f9bc27f428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290db-9155-4785-8c24-e53a51dda0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449547e-d4c3-474e-9eac-878125b62fef}" ma:internalName="TaxCatchAll" ma:showField="CatchAllData" ma:web="97a290db-9155-4785-8c24-e53a51dda0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26F34A-CEF6-4FD0-A70C-8F19810A7A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04DE40-B5C4-48BC-A881-C7BCA71CCE44}">
  <ds:schemaRefs>
    <ds:schemaRef ds:uri="4c90296b-1c36-4388-b09b-f9bc27f428f1"/>
    <ds:schemaRef ds:uri="http://schemas.microsoft.com/office/2006/documentManagement/types"/>
    <ds:schemaRef ds:uri="http://www.w3.org/XML/1998/namespace"/>
    <ds:schemaRef ds:uri="9e538389-cabc-4d4e-918a-8beb7ac0ecaa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7a290db-9155-4785-8c24-e53a51dda0d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8AE498F-E9A3-407A-987F-12CB6C73C1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90296b-1c36-4388-b09b-f9bc27f428f1"/>
    <ds:schemaRef ds:uri="97a290db-9155-4785-8c24-e53a51dda0d0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426</Words>
  <Application>Microsoft Office PowerPoint</Application>
  <PresentationFormat>Egendefinert</PresentationFormat>
  <Paragraphs>6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Office-tema</vt:lpstr>
      <vt:lpstr>1_Office-tema</vt:lpstr>
      <vt:lpstr>2_Office-tema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Brekkan, Vigdis</dc:creator>
  <cp:lastModifiedBy>Brekkan, Vigdis</cp:lastModifiedBy>
  <cp:revision>5</cp:revision>
  <dcterms:created xsi:type="dcterms:W3CDTF">2021-06-17T15:09:54Z</dcterms:created>
  <dcterms:modified xsi:type="dcterms:W3CDTF">2022-11-10T19:37:29Z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0x01010033764441BD2030418F631605C2E55E12</vt:lpwstr>
  </property>
  <property fmtid="{D5CDD505-2E9C-101B-9397-08002B2CF9AE}" pid="3" name="MediaServiceImageTags">
    <vt:lpwstr/>
  </property>
</Properties>
</file>